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58" r:id="rId3"/>
    <p:sldId id="261" r:id="rId4"/>
    <p:sldId id="330" r:id="rId5"/>
    <p:sldId id="262" r:id="rId6"/>
    <p:sldId id="331" r:id="rId7"/>
    <p:sldId id="332" r:id="rId8"/>
    <p:sldId id="299" r:id="rId9"/>
    <p:sldId id="334" r:id="rId10"/>
    <p:sldId id="335" r:id="rId11"/>
    <p:sldId id="27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267" r:id="rId20"/>
    <p:sldId id="30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267FD-3D9C-4B8B-81FA-ED1120BC9B15}">
  <a:tblStyle styleId="{BBF267FD-3D9C-4B8B-81FA-ED1120BC9B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2473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08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58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96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50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37dacfa85_1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237dacfa85_1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36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381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37dacfa85_1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1237dacfa85_1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55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3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8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91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46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56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37dacfa85_1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237dacfa85_1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9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2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40254e57e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40254e57e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66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67" name="Google Shape;67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1941225" y="2945720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5"/>
          </p:nvPr>
        </p:nvSpPr>
        <p:spPr>
          <a:xfrm>
            <a:off x="1941225" y="3956922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4507" y="2816538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4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88" name="Google Shape;288;p34"/>
            <p:cNvPicPr preferRelativeResize="0"/>
            <p:nvPr/>
          </p:nvPicPr>
          <p:blipFill rotWithShape="1">
            <a:blip r:embed="rId4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4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34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4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olumns">
  <p:cSld name="CUSTOM_1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1"/>
          </p:nvPr>
        </p:nvSpPr>
        <p:spPr>
          <a:xfrm>
            <a:off x="1081444" y="4079350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subTitle" idx="2"/>
          </p:nvPr>
        </p:nvSpPr>
        <p:spPr>
          <a:xfrm>
            <a:off x="5903225" y="1713227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3"/>
          </p:nvPr>
        </p:nvSpPr>
        <p:spPr>
          <a:xfrm>
            <a:off x="5903250" y="1342425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4"/>
          </p:nvPr>
        </p:nvSpPr>
        <p:spPr>
          <a:xfrm>
            <a:off x="1081469" y="3708550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5"/>
          </p:nvPr>
        </p:nvSpPr>
        <p:spPr>
          <a:xfrm>
            <a:off x="1081444" y="1713218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6"/>
          </p:nvPr>
        </p:nvSpPr>
        <p:spPr>
          <a:xfrm flipH="1">
            <a:off x="1081356" y="1342425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7"/>
          </p:nvPr>
        </p:nvSpPr>
        <p:spPr>
          <a:xfrm>
            <a:off x="5903225" y="4079372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8"/>
          </p:nvPr>
        </p:nvSpPr>
        <p:spPr>
          <a:xfrm>
            <a:off x="5903225" y="3708582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9"/>
          </p:nvPr>
        </p:nvSpPr>
        <p:spPr>
          <a:xfrm>
            <a:off x="1081444" y="2896284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13"/>
          </p:nvPr>
        </p:nvSpPr>
        <p:spPr>
          <a:xfrm>
            <a:off x="1081469" y="2525487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14"/>
          </p:nvPr>
        </p:nvSpPr>
        <p:spPr>
          <a:xfrm>
            <a:off x="5903225" y="2896299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15"/>
          </p:nvPr>
        </p:nvSpPr>
        <p:spPr>
          <a:xfrm>
            <a:off x="5903250" y="2525503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343" name="Google Shape;343;p37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7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099" y="-351578"/>
            <a:ext cx="2065175" cy="2109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7"/>
          <p:cNvGrpSpPr/>
          <p:nvPr/>
        </p:nvGrpSpPr>
        <p:grpSpPr>
          <a:xfrm>
            <a:off x="-405111" y="-898611"/>
            <a:ext cx="1629308" cy="1705071"/>
            <a:chOff x="-2482653" y="-2238475"/>
            <a:chExt cx="4914957" cy="5143501"/>
          </a:xfrm>
        </p:grpSpPr>
        <p:pic>
          <p:nvPicPr>
            <p:cNvPr id="348" name="Google Shape;34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7"/>
          <p:cNvGrpSpPr/>
          <p:nvPr/>
        </p:nvGrpSpPr>
        <p:grpSpPr>
          <a:xfrm flipH="1">
            <a:off x="7431431" y="258199"/>
            <a:ext cx="1038288" cy="281297"/>
            <a:chOff x="2443300" y="461900"/>
            <a:chExt cx="403250" cy="109250"/>
          </a:xfrm>
        </p:grpSpPr>
        <p:sp>
          <p:nvSpPr>
            <p:cNvPr id="351" name="Google Shape;351;p37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3" r:id="rId6"/>
    <p:sldLayoutId id="2147483680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390468" y="2858479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3236946" y="3192113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 4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6443504" y="4249720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GROUP 6</a:t>
            </a:r>
            <a:endParaRPr sz="3200" b="1" dirty="0"/>
          </a:p>
        </p:txBody>
      </p:sp>
      <p:sp>
        <p:nvSpPr>
          <p:cNvPr id="479" name="Google Shape;479;p50"/>
          <p:cNvSpPr txBox="1">
            <a:spLocks noGrp="1"/>
          </p:cNvSpPr>
          <p:nvPr>
            <p:ph type="ctrTitle" idx="2"/>
          </p:nvPr>
        </p:nvSpPr>
        <p:spPr>
          <a:xfrm>
            <a:off x="895142" y="1109106"/>
            <a:ext cx="808427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MODELLING AND DESIGN OF AN  ARCHIVAL AND RETRIEVAL SYSTEM OF MISSING ITEMS </a:t>
            </a:r>
            <a:endParaRPr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7676563" y="-633317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272226" y="2584955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/>
              <a:t>It provides a high level overview of how different components of a system interacts with each </a:t>
            </a:r>
            <a:r>
              <a:rPr lang="en-US" sz="1800" dirty="0" err="1"/>
              <a:t>other,it</a:t>
            </a:r>
            <a:r>
              <a:rPr lang="en-US" sz="1800" dirty="0"/>
              <a:t> illustrates the structure of a system by showing it’s classes , attributes, operation and the relationship amongst them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CLASS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7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9"/>
          <p:cNvSpPr txBox="1">
            <a:spLocks noGrp="1"/>
          </p:cNvSpPr>
          <p:nvPr>
            <p:ph type="title"/>
          </p:nvPr>
        </p:nvSpPr>
        <p:spPr>
          <a:xfrm>
            <a:off x="713250" y="55564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 IN OUR SYSTEM</a:t>
            </a:r>
            <a:endParaRPr dirty="0"/>
          </a:p>
        </p:txBody>
      </p:sp>
      <p:sp>
        <p:nvSpPr>
          <p:cNvPr id="1032" name="Google Shape;1032;p69"/>
          <p:cNvSpPr txBox="1">
            <a:spLocks noGrp="1"/>
          </p:cNvSpPr>
          <p:nvPr>
            <p:ph type="subTitle" idx="1"/>
          </p:nvPr>
        </p:nvSpPr>
        <p:spPr>
          <a:xfrm>
            <a:off x="1081444" y="4079350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data storage and Retrieval</a:t>
            </a:r>
            <a:endParaRPr dirty="0"/>
          </a:p>
        </p:txBody>
      </p:sp>
      <p:sp>
        <p:nvSpPr>
          <p:cNvPr id="1033" name="Google Shape;1033;p69"/>
          <p:cNvSpPr txBox="1">
            <a:spLocks noGrp="1"/>
          </p:cNvSpPr>
          <p:nvPr>
            <p:ph type="subTitle" idx="2"/>
          </p:nvPr>
        </p:nvSpPr>
        <p:spPr>
          <a:xfrm>
            <a:off x="5903225" y="1713227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Represents images uploaded  by the user</a:t>
            </a:r>
            <a:endParaRPr dirty="0"/>
          </a:p>
        </p:txBody>
      </p:sp>
      <p:sp>
        <p:nvSpPr>
          <p:cNvPr id="1034" name="Google Shape;1034;p69"/>
          <p:cNvSpPr txBox="1">
            <a:spLocks noGrp="1"/>
          </p:cNvSpPr>
          <p:nvPr>
            <p:ph type="subTitle" idx="3"/>
          </p:nvPr>
        </p:nvSpPr>
        <p:spPr>
          <a:xfrm>
            <a:off x="5903250" y="1342425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CLASS</a:t>
            </a:r>
            <a:endParaRPr dirty="0"/>
          </a:p>
        </p:txBody>
      </p:sp>
      <p:sp>
        <p:nvSpPr>
          <p:cNvPr id="1035" name="Google Shape;1035;p69"/>
          <p:cNvSpPr txBox="1">
            <a:spLocks noGrp="1"/>
          </p:cNvSpPr>
          <p:nvPr>
            <p:ph type="subTitle" idx="4"/>
          </p:nvPr>
        </p:nvSpPr>
        <p:spPr>
          <a:xfrm>
            <a:off x="1081469" y="3708550"/>
            <a:ext cx="2231747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LostItem Class</a:t>
            </a:r>
            <a:endParaRPr dirty="0"/>
          </a:p>
        </p:txBody>
      </p:sp>
      <p:sp>
        <p:nvSpPr>
          <p:cNvPr id="1036" name="Google Shape;1036;p69"/>
          <p:cNvSpPr txBox="1">
            <a:spLocks noGrp="1"/>
          </p:cNvSpPr>
          <p:nvPr>
            <p:ph type="subTitle" idx="5"/>
          </p:nvPr>
        </p:nvSpPr>
        <p:spPr>
          <a:xfrm>
            <a:off x="1081443" y="1801928"/>
            <a:ext cx="3111866" cy="440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user related activities like registration, authentication </a:t>
            </a:r>
            <a:r>
              <a:rPr lang="en-US" dirty="0" err="1"/>
              <a:t>etc</a:t>
            </a:r>
            <a:endParaRPr dirty="0"/>
          </a:p>
        </p:txBody>
      </p:sp>
      <p:sp>
        <p:nvSpPr>
          <p:cNvPr id="1037" name="Google Shape;1037;p69"/>
          <p:cNvSpPr txBox="1">
            <a:spLocks noGrp="1"/>
          </p:cNvSpPr>
          <p:nvPr>
            <p:ph type="subTitle" idx="6"/>
          </p:nvPr>
        </p:nvSpPr>
        <p:spPr>
          <a:xfrm flipH="1">
            <a:off x="1081356" y="1342425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CLASS</a:t>
            </a:r>
            <a:endParaRPr dirty="0"/>
          </a:p>
        </p:txBody>
      </p:sp>
      <p:sp>
        <p:nvSpPr>
          <p:cNvPr id="1038" name="Google Shape;1038;p69"/>
          <p:cNvSpPr txBox="1">
            <a:spLocks noGrp="1"/>
          </p:cNvSpPr>
          <p:nvPr>
            <p:ph type="subTitle" idx="7"/>
          </p:nvPr>
        </p:nvSpPr>
        <p:spPr>
          <a:xfrm>
            <a:off x="5903225" y="4079372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Represents notifications sent to the user</a:t>
            </a:r>
            <a:endParaRPr dirty="0"/>
          </a:p>
        </p:txBody>
      </p:sp>
      <p:sp>
        <p:nvSpPr>
          <p:cNvPr id="1039" name="Google Shape;1039;p69"/>
          <p:cNvSpPr txBox="1">
            <a:spLocks noGrp="1"/>
          </p:cNvSpPr>
          <p:nvPr>
            <p:ph type="subTitle" idx="8"/>
          </p:nvPr>
        </p:nvSpPr>
        <p:spPr>
          <a:xfrm>
            <a:off x="5403273" y="3708582"/>
            <a:ext cx="3205018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NOTIFICATION CLASS</a:t>
            </a:r>
            <a:endParaRPr dirty="0"/>
          </a:p>
        </p:txBody>
      </p:sp>
      <p:sp>
        <p:nvSpPr>
          <p:cNvPr id="1040" name="Google Shape;1040;p69"/>
          <p:cNvSpPr txBox="1">
            <a:spLocks noGrp="1"/>
          </p:cNvSpPr>
          <p:nvPr>
            <p:ph type="subTitle" idx="9"/>
          </p:nvPr>
        </p:nvSpPr>
        <p:spPr>
          <a:xfrm>
            <a:off x="1081444" y="3267086"/>
            <a:ext cx="2159400" cy="158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the system and provides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p69"/>
          <p:cNvSpPr txBox="1">
            <a:spLocks noGrp="1"/>
          </p:cNvSpPr>
          <p:nvPr>
            <p:ph type="subTitle" idx="13"/>
          </p:nvPr>
        </p:nvSpPr>
        <p:spPr>
          <a:xfrm>
            <a:off x="1081469" y="2525487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CLASS</a:t>
            </a:r>
            <a:endParaRPr dirty="0"/>
          </a:p>
        </p:txBody>
      </p:sp>
      <p:sp>
        <p:nvSpPr>
          <p:cNvPr id="1042" name="Google Shape;1042;p69"/>
          <p:cNvSpPr txBox="1">
            <a:spLocks noGrp="1"/>
          </p:cNvSpPr>
          <p:nvPr>
            <p:ph type="subTitle" idx="14"/>
          </p:nvPr>
        </p:nvSpPr>
        <p:spPr>
          <a:xfrm>
            <a:off x="5903225" y="2896299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location of  the missing item </a:t>
            </a:r>
            <a:endParaRPr dirty="0"/>
          </a:p>
        </p:txBody>
      </p:sp>
      <p:sp>
        <p:nvSpPr>
          <p:cNvPr id="1043" name="Google Shape;1043;p69"/>
          <p:cNvSpPr txBox="1">
            <a:spLocks noGrp="1"/>
          </p:cNvSpPr>
          <p:nvPr>
            <p:ph type="subTitle" idx="15"/>
          </p:nvPr>
        </p:nvSpPr>
        <p:spPr>
          <a:xfrm>
            <a:off x="5903250" y="2525503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Review Class</a:t>
            </a:r>
            <a:endParaRPr dirty="0"/>
          </a:p>
        </p:txBody>
      </p:sp>
      <p:sp>
        <p:nvSpPr>
          <p:cNvPr id="1044" name="Google Shape;1044;p69"/>
          <p:cNvSpPr/>
          <p:nvPr/>
        </p:nvSpPr>
        <p:spPr>
          <a:xfrm>
            <a:off x="3469338" y="1426581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9"/>
          <p:cNvSpPr/>
          <p:nvPr/>
        </p:nvSpPr>
        <p:spPr>
          <a:xfrm>
            <a:off x="4829838" y="1426581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9"/>
          <p:cNvSpPr/>
          <p:nvPr/>
        </p:nvSpPr>
        <p:spPr>
          <a:xfrm>
            <a:off x="3469338" y="260964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4829838" y="260964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9"/>
          <p:cNvSpPr/>
          <p:nvPr/>
        </p:nvSpPr>
        <p:spPr>
          <a:xfrm>
            <a:off x="3469338" y="3792719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9"/>
          <p:cNvSpPr/>
          <p:nvPr/>
        </p:nvSpPr>
        <p:spPr>
          <a:xfrm>
            <a:off x="4829838" y="3792719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3716476" y="3983149"/>
            <a:ext cx="350548" cy="350548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69"/>
          <p:cNvGrpSpPr/>
          <p:nvPr/>
        </p:nvGrpSpPr>
        <p:grpSpPr>
          <a:xfrm>
            <a:off x="5068450" y="2800235"/>
            <a:ext cx="367608" cy="350548"/>
            <a:chOff x="6659725" y="3808035"/>
            <a:chExt cx="367608" cy="350548"/>
          </a:xfrm>
        </p:grpSpPr>
        <p:sp>
          <p:nvSpPr>
            <p:cNvPr id="1052" name="Google Shape;1052;p6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69"/>
          <p:cNvGrpSpPr/>
          <p:nvPr/>
        </p:nvGrpSpPr>
        <p:grpSpPr>
          <a:xfrm>
            <a:off x="5073925" y="3991443"/>
            <a:ext cx="356627" cy="334252"/>
            <a:chOff x="6219391" y="3816756"/>
            <a:chExt cx="356627" cy="334252"/>
          </a:xfrm>
        </p:grpSpPr>
        <p:sp>
          <p:nvSpPr>
            <p:cNvPr id="1055" name="Google Shape;1055;p69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69"/>
          <p:cNvGrpSpPr/>
          <p:nvPr/>
        </p:nvGrpSpPr>
        <p:grpSpPr>
          <a:xfrm>
            <a:off x="3717226" y="2818972"/>
            <a:ext cx="349052" cy="313055"/>
            <a:chOff x="5778676" y="3826972"/>
            <a:chExt cx="349052" cy="313055"/>
          </a:xfrm>
        </p:grpSpPr>
        <p:sp>
          <p:nvSpPr>
            <p:cNvPr id="1060" name="Google Shape;1060;p6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69"/>
          <p:cNvGrpSpPr/>
          <p:nvPr/>
        </p:nvGrpSpPr>
        <p:grpSpPr>
          <a:xfrm>
            <a:off x="5102746" y="1643472"/>
            <a:ext cx="299019" cy="297905"/>
            <a:chOff x="5355784" y="3834547"/>
            <a:chExt cx="299019" cy="297905"/>
          </a:xfrm>
        </p:grpSpPr>
        <p:sp>
          <p:nvSpPr>
            <p:cNvPr id="1066" name="Google Shape;1066;p69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69"/>
          <p:cNvGrpSpPr/>
          <p:nvPr/>
        </p:nvGrpSpPr>
        <p:grpSpPr>
          <a:xfrm>
            <a:off x="3718940" y="1617011"/>
            <a:ext cx="345615" cy="350835"/>
            <a:chOff x="4874902" y="3808799"/>
            <a:chExt cx="345615" cy="350835"/>
          </a:xfrm>
        </p:grpSpPr>
        <p:sp>
          <p:nvSpPr>
            <p:cNvPr id="1071" name="Google Shape;1071;p69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9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9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9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9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9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9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9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9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9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9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9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9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9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035;p69"/>
          <p:cNvSpPr txBox="1">
            <a:spLocks/>
          </p:cNvSpPr>
          <p:nvPr/>
        </p:nvSpPr>
        <p:spPr>
          <a:xfrm>
            <a:off x="3479470" y="4573469"/>
            <a:ext cx="1838695" cy="37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 b="0" i="0" u="none" strike="noStrike" cap="none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pPr marL="0" indent="0"/>
            <a:r>
              <a:rPr lang="en-GB" dirty="0" smtClean="0"/>
              <a:t>Email Class</a:t>
            </a:r>
            <a:endParaRPr lang="en-GB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373" y="4722467"/>
            <a:ext cx="4088100" cy="1381500"/>
          </a:xfrm>
        </p:spPr>
        <p:txBody>
          <a:bodyPr/>
          <a:lstStyle/>
          <a:p>
            <a:r>
              <a:rPr lang="en-US" sz="2000" b="1" dirty="0"/>
              <a:t>CLASS DIAGRAM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77427" y="0"/>
            <a:ext cx="5064667" cy="43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9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37467" y="2808459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the user interact with the system components during the archival and Retrieval of missing item 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 the sequence of message  exchange between objects to perform a specific function , providing a clear view of the interactions and the order in which they appear</a:t>
            </a:r>
          </a:p>
          <a:p>
            <a:pPr marL="0" indent="0"/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1490121" y="1160505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SEQUENCE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1631661" y="2370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448382" cy="7021840"/>
            <a:chOff x="5788704" y="-2590150"/>
            <a:chExt cx="6448382" cy="7021840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87093" y="-711809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2257426" y="3571875"/>
            <a:ext cx="6886575" cy="4350504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536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1351129" y="687351"/>
            <a:ext cx="590948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COMPONENTS OF THE SEQUENCE  DIAGRAM</a:t>
            </a:r>
            <a:endParaRPr sz="2800"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-292320" y="2413079"/>
            <a:ext cx="4088100" cy="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accent1"/>
                </a:solidFill>
              </a:rPr>
              <a:t>USER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65C6B17-E2CF-BEFA-DC05-94F5D68BB6D1}"/>
              </a:ext>
            </a:extLst>
          </p:cNvPr>
          <p:cNvSpPr/>
          <p:nvPr/>
        </p:nvSpPr>
        <p:spPr>
          <a:xfrm>
            <a:off x="316573" y="2220710"/>
            <a:ext cx="2761130" cy="846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80C8BBC-D30C-B374-FAC4-E1F25DF8CC9E}"/>
              </a:ext>
            </a:extLst>
          </p:cNvPr>
          <p:cNvSpPr/>
          <p:nvPr/>
        </p:nvSpPr>
        <p:spPr>
          <a:xfrm>
            <a:off x="3434954" y="1855699"/>
            <a:ext cx="3290047" cy="846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9E32374-1031-BD28-C33A-60B8000525D8}"/>
              </a:ext>
            </a:extLst>
          </p:cNvPr>
          <p:cNvSpPr/>
          <p:nvPr/>
        </p:nvSpPr>
        <p:spPr>
          <a:xfrm>
            <a:off x="6625686" y="2797396"/>
            <a:ext cx="2626659" cy="774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B244722-2F84-B0CE-FA0A-BB703997F34E}"/>
              </a:ext>
            </a:extLst>
          </p:cNvPr>
          <p:cNvSpPr txBox="1"/>
          <p:nvPr/>
        </p:nvSpPr>
        <p:spPr>
          <a:xfrm>
            <a:off x="6318914" y="2961565"/>
            <a:ext cx="2579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Services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74D0A5-C5AD-AF81-5CF3-1E31CBB804C4}"/>
              </a:ext>
            </a:extLst>
          </p:cNvPr>
          <p:cNvSpPr txBox="1"/>
          <p:nvPr/>
        </p:nvSpPr>
        <p:spPr>
          <a:xfrm>
            <a:off x="423081" y="3873675"/>
            <a:ext cx="3648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the person using the system to upload , report and search for missing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0F9307-BBAA-5777-56C8-3F1D8D181992}"/>
              </a:ext>
            </a:extLst>
          </p:cNvPr>
          <p:cNvSpPr txBox="1"/>
          <p:nvPr/>
        </p:nvSpPr>
        <p:spPr>
          <a:xfrm>
            <a:off x="3434018" y="3155042"/>
            <a:ext cx="2922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the person that manages the system and users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691177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5702" y="4452750"/>
            <a:ext cx="4088100" cy="1381500"/>
          </a:xfrm>
        </p:spPr>
        <p:txBody>
          <a:bodyPr/>
          <a:lstStyle/>
          <a:p>
            <a:r>
              <a:rPr lang="en-US" sz="2000" b="1" dirty="0"/>
              <a:t>SEQUENCE 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85A13D-5D48-F723-1A3C-DAA608364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9525" y="90434"/>
            <a:ext cx="6056111" cy="435494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28356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37467" y="2808459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the physical system will look like when all is put together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artifacts are deployed on system hardware and how pieces of hardware connect with  one another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448382" cy="7021840"/>
            <a:chOff x="5788704" y="-2590150"/>
            <a:chExt cx="6448382" cy="7021840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87093" y="-711809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810507" y="213441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883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3"/>
          <p:cNvSpPr txBox="1">
            <a:spLocks noGrp="1"/>
          </p:cNvSpPr>
          <p:nvPr>
            <p:ph type="title"/>
          </p:nvPr>
        </p:nvSpPr>
        <p:spPr>
          <a:xfrm>
            <a:off x="205225" y="71470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COMPONENTS OF THE DEPLOYMENT DIAGRAM</a:t>
            </a:r>
            <a:endParaRPr sz="2800" dirty="0"/>
          </a:p>
        </p:txBody>
      </p:sp>
      <p:sp>
        <p:nvSpPr>
          <p:cNvPr id="1832" name="Google Shape;1832;p93"/>
          <p:cNvSpPr txBox="1">
            <a:spLocks noGrp="1"/>
          </p:cNvSpPr>
          <p:nvPr>
            <p:ph type="subTitle" idx="1"/>
          </p:nvPr>
        </p:nvSpPr>
        <p:spPr>
          <a:xfrm>
            <a:off x="1941225" y="2945724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model elements that represent the physical entities in a software system</a:t>
            </a:r>
            <a:endParaRPr dirty="0"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computational resource which artifacts are deployed for execution</a:t>
            </a:r>
            <a:endParaRPr dirty="0"/>
          </a:p>
        </p:txBody>
      </p:sp>
      <p:sp>
        <p:nvSpPr>
          <p:cNvPr id="1834" name="Google Shape;1834;p93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NODES</a:t>
            </a:r>
            <a:endParaRPr dirty="0"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ARTIFACTS</a:t>
            </a:r>
            <a:endParaRPr dirty="0"/>
          </a:p>
        </p:txBody>
      </p:sp>
      <p:sp>
        <p:nvSpPr>
          <p:cNvPr id="1836" name="Google Shape;1836;p93"/>
          <p:cNvSpPr txBox="1">
            <a:spLocks noGrp="1"/>
          </p:cNvSpPr>
          <p:nvPr>
            <p:ph type="subTitle" idx="5"/>
          </p:nvPr>
        </p:nvSpPr>
        <p:spPr>
          <a:xfrm>
            <a:off x="1774458" y="4143783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 self contained unit of a software or hardware that can be deployed as a whole</a:t>
            </a:r>
            <a:endParaRPr dirty="0"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1838" name="Google Shape;1838;p93"/>
          <p:cNvSpPr/>
          <p:nvPr/>
        </p:nvSpPr>
        <p:spPr>
          <a:xfrm>
            <a:off x="929658" y="15151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/>
          <p:nvPr/>
        </p:nvSpPr>
        <p:spPr>
          <a:xfrm>
            <a:off x="929658" y="25263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929658" y="35375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93"/>
          <p:cNvGrpSpPr/>
          <p:nvPr/>
        </p:nvGrpSpPr>
        <p:grpSpPr>
          <a:xfrm>
            <a:off x="1143895" y="2662345"/>
            <a:ext cx="416339" cy="459716"/>
            <a:chOff x="1447269" y="1259543"/>
            <a:chExt cx="334274" cy="369102"/>
          </a:xfrm>
        </p:grpSpPr>
        <p:sp>
          <p:nvSpPr>
            <p:cNvPr id="1842" name="Google Shape;1842;p93"/>
            <p:cNvSpPr/>
            <p:nvPr/>
          </p:nvSpPr>
          <p:spPr>
            <a:xfrm>
              <a:off x="1447269" y="1288589"/>
              <a:ext cx="204890" cy="340056"/>
            </a:xfrm>
            <a:custGeom>
              <a:avLst/>
              <a:gdLst/>
              <a:ahLst/>
              <a:cxnLst/>
              <a:rect l="l" t="t" r="r" b="b"/>
              <a:pathLst>
                <a:path w="5883" h="9764" extrusionOk="0">
                  <a:moveTo>
                    <a:pt x="3001" y="310"/>
                  </a:moveTo>
                  <a:cubicBezTo>
                    <a:pt x="3358" y="310"/>
                    <a:pt x="3668" y="548"/>
                    <a:pt x="3739" y="905"/>
                  </a:cubicBezTo>
                  <a:cubicBezTo>
                    <a:pt x="3501" y="810"/>
                    <a:pt x="3263" y="738"/>
                    <a:pt x="3001" y="738"/>
                  </a:cubicBezTo>
                  <a:cubicBezTo>
                    <a:pt x="2739" y="738"/>
                    <a:pt x="2501" y="810"/>
                    <a:pt x="2263" y="905"/>
                  </a:cubicBezTo>
                  <a:cubicBezTo>
                    <a:pt x="2311" y="572"/>
                    <a:pt x="2620" y="310"/>
                    <a:pt x="3001" y="310"/>
                  </a:cubicBezTo>
                  <a:close/>
                  <a:moveTo>
                    <a:pt x="2977" y="1119"/>
                  </a:moveTo>
                  <a:cubicBezTo>
                    <a:pt x="3906" y="1119"/>
                    <a:pt x="4644" y="1834"/>
                    <a:pt x="4644" y="2715"/>
                  </a:cubicBezTo>
                  <a:cubicBezTo>
                    <a:pt x="4644" y="2834"/>
                    <a:pt x="4621" y="2977"/>
                    <a:pt x="4573" y="3096"/>
                  </a:cubicBezTo>
                  <a:cubicBezTo>
                    <a:pt x="4525" y="3096"/>
                    <a:pt x="4501" y="3096"/>
                    <a:pt x="4430" y="3120"/>
                  </a:cubicBezTo>
                  <a:lnTo>
                    <a:pt x="4311" y="3025"/>
                  </a:lnTo>
                  <a:cubicBezTo>
                    <a:pt x="4263" y="2977"/>
                    <a:pt x="4168" y="2977"/>
                    <a:pt x="4097" y="2977"/>
                  </a:cubicBezTo>
                  <a:cubicBezTo>
                    <a:pt x="4039" y="2977"/>
                    <a:pt x="3948" y="2981"/>
                    <a:pt x="3833" y="2981"/>
                  </a:cubicBezTo>
                  <a:cubicBezTo>
                    <a:pt x="3660" y="2981"/>
                    <a:pt x="3435" y="2972"/>
                    <a:pt x="3192" y="2929"/>
                  </a:cubicBezTo>
                  <a:cubicBezTo>
                    <a:pt x="2668" y="2810"/>
                    <a:pt x="2287" y="2596"/>
                    <a:pt x="2025" y="2286"/>
                  </a:cubicBezTo>
                  <a:cubicBezTo>
                    <a:pt x="1983" y="2258"/>
                    <a:pt x="1941" y="2247"/>
                    <a:pt x="1899" y="2247"/>
                  </a:cubicBezTo>
                  <a:cubicBezTo>
                    <a:pt x="1870" y="2247"/>
                    <a:pt x="1840" y="2253"/>
                    <a:pt x="1810" y="2262"/>
                  </a:cubicBezTo>
                  <a:cubicBezTo>
                    <a:pt x="1763" y="2334"/>
                    <a:pt x="1763" y="2405"/>
                    <a:pt x="1787" y="2477"/>
                  </a:cubicBezTo>
                  <a:cubicBezTo>
                    <a:pt x="2072" y="2834"/>
                    <a:pt x="2549" y="3096"/>
                    <a:pt x="3120" y="3215"/>
                  </a:cubicBezTo>
                  <a:cubicBezTo>
                    <a:pt x="3573" y="3310"/>
                    <a:pt x="3978" y="3310"/>
                    <a:pt x="4144" y="3310"/>
                  </a:cubicBezTo>
                  <a:lnTo>
                    <a:pt x="4311" y="3453"/>
                  </a:lnTo>
                  <a:cubicBezTo>
                    <a:pt x="4354" y="3468"/>
                    <a:pt x="4389" y="3491"/>
                    <a:pt x="4425" y="3491"/>
                  </a:cubicBezTo>
                  <a:cubicBezTo>
                    <a:pt x="4449" y="3491"/>
                    <a:pt x="4473" y="3481"/>
                    <a:pt x="4501" y="3453"/>
                  </a:cubicBezTo>
                  <a:cubicBezTo>
                    <a:pt x="4525" y="3429"/>
                    <a:pt x="4621" y="3429"/>
                    <a:pt x="4668" y="3429"/>
                  </a:cubicBezTo>
                  <a:cubicBezTo>
                    <a:pt x="4740" y="3429"/>
                    <a:pt x="4787" y="3525"/>
                    <a:pt x="4787" y="3572"/>
                  </a:cubicBezTo>
                  <a:lnTo>
                    <a:pt x="4787" y="3691"/>
                  </a:lnTo>
                  <a:cubicBezTo>
                    <a:pt x="4787" y="3787"/>
                    <a:pt x="4740" y="3834"/>
                    <a:pt x="4668" y="3882"/>
                  </a:cubicBezTo>
                  <a:lnTo>
                    <a:pt x="4621" y="3882"/>
                  </a:lnTo>
                  <a:cubicBezTo>
                    <a:pt x="4454" y="3882"/>
                    <a:pt x="4311" y="3953"/>
                    <a:pt x="4287" y="4120"/>
                  </a:cubicBezTo>
                  <a:cubicBezTo>
                    <a:pt x="4168" y="4763"/>
                    <a:pt x="3596" y="5215"/>
                    <a:pt x="2953" y="5215"/>
                  </a:cubicBezTo>
                  <a:cubicBezTo>
                    <a:pt x="2287" y="5215"/>
                    <a:pt x="1787" y="4715"/>
                    <a:pt x="1668" y="4049"/>
                  </a:cubicBezTo>
                  <a:cubicBezTo>
                    <a:pt x="1646" y="3918"/>
                    <a:pt x="1505" y="3807"/>
                    <a:pt x="1372" y="3807"/>
                  </a:cubicBezTo>
                  <a:cubicBezTo>
                    <a:pt x="1359" y="3807"/>
                    <a:pt x="1346" y="3808"/>
                    <a:pt x="1334" y="3810"/>
                  </a:cubicBezTo>
                  <a:lnTo>
                    <a:pt x="1286" y="3810"/>
                  </a:lnTo>
                  <a:cubicBezTo>
                    <a:pt x="1215" y="3787"/>
                    <a:pt x="1167" y="3715"/>
                    <a:pt x="1167" y="3644"/>
                  </a:cubicBezTo>
                  <a:lnTo>
                    <a:pt x="1167" y="3525"/>
                  </a:lnTo>
                  <a:cubicBezTo>
                    <a:pt x="1167" y="3429"/>
                    <a:pt x="1215" y="3358"/>
                    <a:pt x="1286" y="3358"/>
                  </a:cubicBezTo>
                  <a:cubicBezTo>
                    <a:pt x="1334" y="3358"/>
                    <a:pt x="1406" y="3358"/>
                    <a:pt x="1429" y="3429"/>
                  </a:cubicBezTo>
                  <a:cubicBezTo>
                    <a:pt x="1453" y="3453"/>
                    <a:pt x="1477" y="3477"/>
                    <a:pt x="1548" y="3525"/>
                  </a:cubicBezTo>
                  <a:cubicBezTo>
                    <a:pt x="1561" y="3531"/>
                    <a:pt x="1577" y="3534"/>
                    <a:pt x="1595" y="3534"/>
                  </a:cubicBezTo>
                  <a:cubicBezTo>
                    <a:pt x="1642" y="3534"/>
                    <a:pt x="1698" y="3512"/>
                    <a:pt x="1715" y="3477"/>
                  </a:cubicBezTo>
                  <a:cubicBezTo>
                    <a:pt x="1834" y="3406"/>
                    <a:pt x="1953" y="3287"/>
                    <a:pt x="2049" y="3167"/>
                  </a:cubicBezTo>
                  <a:cubicBezTo>
                    <a:pt x="2120" y="3096"/>
                    <a:pt x="2072" y="2977"/>
                    <a:pt x="2001" y="2953"/>
                  </a:cubicBezTo>
                  <a:cubicBezTo>
                    <a:pt x="1976" y="2928"/>
                    <a:pt x="1945" y="2918"/>
                    <a:pt x="1915" y="2918"/>
                  </a:cubicBezTo>
                  <a:cubicBezTo>
                    <a:pt x="1858" y="2918"/>
                    <a:pt x="1802" y="2954"/>
                    <a:pt x="1787" y="3001"/>
                  </a:cubicBezTo>
                  <a:cubicBezTo>
                    <a:pt x="1715" y="3096"/>
                    <a:pt x="1668" y="3167"/>
                    <a:pt x="1596" y="3215"/>
                  </a:cubicBezTo>
                  <a:cubicBezTo>
                    <a:pt x="1548" y="3167"/>
                    <a:pt x="1453" y="3120"/>
                    <a:pt x="1358" y="3096"/>
                  </a:cubicBezTo>
                  <a:cubicBezTo>
                    <a:pt x="1334" y="2977"/>
                    <a:pt x="1310" y="2858"/>
                    <a:pt x="1310" y="2715"/>
                  </a:cubicBezTo>
                  <a:cubicBezTo>
                    <a:pt x="1310" y="1834"/>
                    <a:pt x="2049" y="1119"/>
                    <a:pt x="2977" y="1119"/>
                  </a:cubicBezTo>
                  <a:close/>
                  <a:moveTo>
                    <a:pt x="3596" y="5358"/>
                  </a:moveTo>
                  <a:lnTo>
                    <a:pt x="3596" y="5716"/>
                  </a:lnTo>
                  <a:lnTo>
                    <a:pt x="3001" y="6311"/>
                  </a:lnTo>
                  <a:lnTo>
                    <a:pt x="2406" y="5716"/>
                  </a:lnTo>
                  <a:lnTo>
                    <a:pt x="2406" y="5358"/>
                  </a:lnTo>
                  <a:cubicBezTo>
                    <a:pt x="2596" y="5430"/>
                    <a:pt x="2787" y="5477"/>
                    <a:pt x="3001" y="5477"/>
                  </a:cubicBezTo>
                  <a:cubicBezTo>
                    <a:pt x="3215" y="5477"/>
                    <a:pt x="3430" y="5454"/>
                    <a:pt x="3596" y="5358"/>
                  </a:cubicBezTo>
                  <a:close/>
                  <a:moveTo>
                    <a:pt x="2072" y="5835"/>
                  </a:moveTo>
                  <a:lnTo>
                    <a:pt x="2763" y="6525"/>
                  </a:lnTo>
                  <a:lnTo>
                    <a:pt x="2311" y="6906"/>
                  </a:lnTo>
                  <a:lnTo>
                    <a:pt x="1810" y="6097"/>
                  </a:lnTo>
                  <a:lnTo>
                    <a:pt x="2072" y="5835"/>
                  </a:lnTo>
                  <a:close/>
                  <a:moveTo>
                    <a:pt x="3906" y="5835"/>
                  </a:moveTo>
                  <a:lnTo>
                    <a:pt x="4168" y="6097"/>
                  </a:lnTo>
                  <a:lnTo>
                    <a:pt x="3668" y="6906"/>
                  </a:lnTo>
                  <a:lnTo>
                    <a:pt x="3215" y="6525"/>
                  </a:lnTo>
                  <a:lnTo>
                    <a:pt x="3906" y="5835"/>
                  </a:lnTo>
                  <a:close/>
                  <a:moveTo>
                    <a:pt x="2953" y="0"/>
                  </a:moveTo>
                  <a:cubicBezTo>
                    <a:pt x="2358" y="0"/>
                    <a:pt x="1882" y="476"/>
                    <a:pt x="1882" y="1072"/>
                  </a:cubicBezTo>
                  <a:cubicBezTo>
                    <a:pt x="1334" y="1405"/>
                    <a:pt x="953" y="2001"/>
                    <a:pt x="953" y="2691"/>
                  </a:cubicBezTo>
                  <a:cubicBezTo>
                    <a:pt x="953" y="2834"/>
                    <a:pt x="977" y="2977"/>
                    <a:pt x="1001" y="3120"/>
                  </a:cubicBezTo>
                  <a:cubicBezTo>
                    <a:pt x="882" y="3215"/>
                    <a:pt x="810" y="3358"/>
                    <a:pt x="810" y="3525"/>
                  </a:cubicBezTo>
                  <a:lnTo>
                    <a:pt x="810" y="3644"/>
                  </a:lnTo>
                  <a:cubicBezTo>
                    <a:pt x="810" y="3834"/>
                    <a:pt x="953" y="4049"/>
                    <a:pt x="1167" y="4120"/>
                  </a:cubicBezTo>
                  <a:lnTo>
                    <a:pt x="1286" y="4120"/>
                  </a:lnTo>
                  <a:cubicBezTo>
                    <a:pt x="1358" y="4596"/>
                    <a:pt x="1644" y="4977"/>
                    <a:pt x="2025" y="5215"/>
                  </a:cubicBezTo>
                  <a:lnTo>
                    <a:pt x="2025" y="5477"/>
                  </a:lnTo>
                  <a:cubicBezTo>
                    <a:pt x="2001" y="5477"/>
                    <a:pt x="1929" y="5501"/>
                    <a:pt x="1906" y="5549"/>
                  </a:cubicBezTo>
                  <a:lnTo>
                    <a:pt x="1453" y="5978"/>
                  </a:lnTo>
                  <a:lnTo>
                    <a:pt x="643" y="6335"/>
                  </a:lnTo>
                  <a:cubicBezTo>
                    <a:pt x="262" y="6525"/>
                    <a:pt x="1" y="6930"/>
                    <a:pt x="24" y="7359"/>
                  </a:cubicBezTo>
                  <a:lnTo>
                    <a:pt x="120" y="9621"/>
                  </a:lnTo>
                  <a:cubicBezTo>
                    <a:pt x="120" y="9716"/>
                    <a:pt x="167" y="9764"/>
                    <a:pt x="262" y="9764"/>
                  </a:cubicBezTo>
                  <a:cubicBezTo>
                    <a:pt x="358" y="9764"/>
                    <a:pt x="405" y="9669"/>
                    <a:pt x="405" y="9621"/>
                  </a:cubicBezTo>
                  <a:lnTo>
                    <a:pt x="334" y="7359"/>
                  </a:lnTo>
                  <a:cubicBezTo>
                    <a:pt x="334" y="7192"/>
                    <a:pt x="358" y="7049"/>
                    <a:pt x="453" y="6930"/>
                  </a:cubicBezTo>
                  <a:lnTo>
                    <a:pt x="882" y="7430"/>
                  </a:lnTo>
                  <a:cubicBezTo>
                    <a:pt x="1048" y="7597"/>
                    <a:pt x="1096" y="7787"/>
                    <a:pt x="1096" y="8026"/>
                  </a:cubicBezTo>
                  <a:lnTo>
                    <a:pt x="1096" y="9621"/>
                  </a:lnTo>
                  <a:cubicBezTo>
                    <a:pt x="1096" y="9716"/>
                    <a:pt x="1167" y="9764"/>
                    <a:pt x="1239" y="9764"/>
                  </a:cubicBezTo>
                  <a:cubicBezTo>
                    <a:pt x="1334" y="9764"/>
                    <a:pt x="1406" y="9716"/>
                    <a:pt x="1406" y="9621"/>
                  </a:cubicBezTo>
                  <a:lnTo>
                    <a:pt x="1406" y="7978"/>
                  </a:lnTo>
                  <a:cubicBezTo>
                    <a:pt x="1406" y="7692"/>
                    <a:pt x="1310" y="7406"/>
                    <a:pt x="1120" y="7216"/>
                  </a:cubicBezTo>
                  <a:lnTo>
                    <a:pt x="691" y="6668"/>
                  </a:lnTo>
                  <a:cubicBezTo>
                    <a:pt x="715" y="6644"/>
                    <a:pt x="763" y="6621"/>
                    <a:pt x="810" y="6573"/>
                  </a:cubicBezTo>
                  <a:lnTo>
                    <a:pt x="1477" y="6287"/>
                  </a:lnTo>
                  <a:lnTo>
                    <a:pt x="2001" y="7073"/>
                  </a:lnTo>
                  <a:cubicBezTo>
                    <a:pt x="2049" y="7168"/>
                    <a:pt x="2120" y="7192"/>
                    <a:pt x="2191" y="7240"/>
                  </a:cubicBezTo>
                  <a:lnTo>
                    <a:pt x="2263" y="7240"/>
                  </a:lnTo>
                  <a:cubicBezTo>
                    <a:pt x="2311" y="7240"/>
                    <a:pt x="2406" y="7192"/>
                    <a:pt x="2477" y="7168"/>
                  </a:cubicBezTo>
                  <a:lnTo>
                    <a:pt x="2787" y="6906"/>
                  </a:lnTo>
                  <a:lnTo>
                    <a:pt x="2787" y="9621"/>
                  </a:lnTo>
                  <a:cubicBezTo>
                    <a:pt x="2787" y="9716"/>
                    <a:pt x="2858" y="9764"/>
                    <a:pt x="2953" y="9764"/>
                  </a:cubicBezTo>
                  <a:cubicBezTo>
                    <a:pt x="3025" y="9764"/>
                    <a:pt x="3096" y="9716"/>
                    <a:pt x="3096" y="9621"/>
                  </a:cubicBezTo>
                  <a:lnTo>
                    <a:pt x="3096" y="6906"/>
                  </a:lnTo>
                  <a:lnTo>
                    <a:pt x="3406" y="7168"/>
                  </a:lnTo>
                  <a:cubicBezTo>
                    <a:pt x="3477" y="7240"/>
                    <a:pt x="3549" y="7240"/>
                    <a:pt x="3620" y="7240"/>
                  </a:cubicBezTo>
                  <a:lnTo>
                    <a:pt x="3692" y="7240"/>
                  </a:lnTo>
                  <a:cubicBezTo>
                    <a:pt x="3763" y="7240"/>
                    <a:pt x="3858" y="7168"/>
                    <a:pt x="3882" y="7073"/>
                  </a:cubicBezTo>
                  <a:lnTo>
                    <a:pt x="4406" y="6287"/>
                  </a:lnTo>
                  <a:lnTo>
                    <a:pt x="5073" y="6573"/>
                  </a:lnTo>
                  <a:cubicBezTo>
                    <a:pt x="5144" y="6597"/>
                    <a:pt x="5168" y="6644"/>
                    <a:pt x="5192" y="6668"/>
                  </a:cubicBezTo>
                  <a:lnTo>
                    <a:pt x="4763" y="7216"/>
                  </a:lnTo>
                  <a:cubicBezTo>
                    <a:pt x="4573" y="7406"/>
                    <a:pt x="4478" y="7716"/>
                    <a:pt x="4478" y="7978"/>
                  </a:cubicBezTo>
                  <a:lnTo>
                    <a:pt x="4478" y="9550"/>
                  </a:lnTo>
                  <a:cubicBezTo>
                    <a:pt x="4478" y="9645"/>
                    <a:pt x="4549" y="9716"/>
                    <a:pt x="4644" y="9716"/>
                  </a:cubicBezTo>
                  <a:cubicBezTo>
                    <a:pt x="4716" y="9716"/>
                    <a:pt x="4787" y="9645"/>
                    <a:pt x="4787" y="9550"/>
                  </a:cubicBezTo>
                  <a:lnTo>
                    <a:pt x="4787" y="7978"/>
                  </a:lnTo>
                  <a:cubicBezTo>
                    <a:pt x="4787" y="7764"/>
                    <a:pt x="4882" y="7573"/>
                    <a:pt x="5002" y="7383"/>
                  </a:cubicBezTo>
                  <a:lnTo>
                    <a:pt x="5430" y="6882"/>
                  </a:lnTo>
                  <a:cubicBezTo>
                    <a:pt x="5525" y="7002"/>
                    <a:pt x="5549" y="7144"/>
                    <a:pt x="5549" y="7287"/>
                  </a:cubicBezTo>
                  <a:lnTo>
                    <a:pt x="5478" y="9550"/>
                  </a:lnTo>
                  <a:cubicBezTo>
                    <a:pt x="5478" y="9645"/>
                    <a:pt x="5525" y="9716"/>
                    <a:pt x="5621" y="9716"/>
                  </a:cubicBezTo>
                  <a:cubicBezTo>
                    <a:pt x="5716" y="9716"/>
                    <a:pt x="5764" y="9645"/>
                    <a:pt x="5764" y="9550"/>
                  </a:cubicBezTo>
                  <a:lnTo>
                    <a:pt x="5859" y="7287"/>
                  </a:lnTo>
                  <a:cubicBezTo>
                    <a:pt x="5883" y="6882"/>
                    <a:pt x="5621" y="6454"/>
                    <a:pt x="5240" y="6287"/>
                  </a:cubicBezTo>
                  <a:lnTo>
                    <a:pt x="4430" y="5930"/>
                  </a:lnTo>
                  <a:lnTo>
                    <a:pt x="3978" y="5477"/>
                  </a:lnTo>
                  <a:cubicBezTo>
                    <a:pt x="3954" y="5454"/>
                    <a:pt x="3930" y="5454"/>
                    <a:pt x="3858" y="5430"/>
                  </a:cubicBezTo>
                  <a:lnTo>
                    <a:pt x="3858" y="5144"/>
                  </a:lnTo>
                  <a:cubicBezTo>
                    <a:pt x="4216" y="4906"/>
                    <a:pt x="4525" y="4525"/>
                    <a:pt x="4621" y="4049"/>
                  </a:cubicBezTo>
                  <a:lnTo>
                    <a:pt x="4740" y="4049"/>
                  </a:lnTo>
                  <a:cubicBezTo>
                    <a:pt x="4930" y="4001"/>
                    <a:pt x="5097" y="3810"/>
                    <a:pt x="5097" y="3572"/>
                  </a:cubicBezTo>
                  <a:lnTo>
                    <a:pt x="5097" y="3525"/>
                  </a:lnTo>
                  <a:cubicBezTo>
                    <a:pt x="5097" y="3334"/>
                    <a:pt x="5002" y="3215"/>
                    <a:pt x="4882" y="3120"/>
                  </a:cubicBezTo>
                  <a:cubicBezTo>
                    <a:pt x="4906" y="2977"/>
                    <a:pt x="4930" y="2834"/>
                    <a:pt x="4930" y="2691"/>
                  </a:cubicBezTo>
                  <a:cubicBezTo>
                    <a:pt x="4930" y="2001"/>
                    <a:pt x="4573" y="1429"/>
                    <a:pt x="4025" y="1072"/>
                  </a:cubicBezTo>
                  <a:cubicBezTo>
                    <a:pt x="4025" y="476"/>
                    <a:pt x="3549" y="0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1509471" y="1563100"/>
              <a:ext cx="25738" cy="10831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143" y="1"/>
                  </a:moveTo>
                  <a:cubicBezTo>
                    <a:pt x="48" y="1"/>
                    <a:pt x="1" y="72"/>
                    <a:pt x="1" y="167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596" y="310"/>
                  </a:lnTo>
                  <a:cubicBezTo>
                    <a:pt x="691" y="310"/>
                    <a:pt x="739" y="239"/>
                    <a:pt x="739" y="167"/>
                  </a:cubicBezTo>
                  <a:cubicBezTo>
                    <a:pt x="739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1596574" y="1259543"/>
              <a:ext cx="184969" cy="194930"/>
            </a:xfrm>
            <a:custGeom>
              <a:avLst/>
              <a:gdLst/>
              <a:ahLst/>
              <a:cxnLst/>
              <a:rect l="l" t="t" r="r" b="b"/>
              <a:pathLst>
                <a:path w="5311" h="5597" extrusionOk="0">
                  <a:moveTo>
                    <a:pt x="2501" y="1"/>
                  </a:moveTo>
                  <a:cubicBezTo>
                    <a:pt x="1453" y="1"/>
                    <a:pt x="500" y="572"/>
                    <a:pt x="24" y="1501"/>
                  </a:cubicBezTo>
                  <a:cubicBezTo>
                    <a:pt x="0" y="1572"/>
                    <a:pt x="24" y="1668"/>
                    <a:pt x="72" y="1691"/>
                  </a:cubicBezTo>
                  <a:cubicBezTo>
                    <a:pt x="99" y="1705"/>
                    <a:pt x="127" y="1711"/>
                    <a:pt x="153" y="1711"/>
                  </a:cubicBezTo>
                  <a:cubicBezTo>
                    <a:pt x="216" y="1711"/>
                    <a:pt x="269" y="1677"/>
                    <a:pt x="286" y="1644"/>
                  </a:cubicBezTo>
                  <a:cubicBezTo>
                    <a:pt x="738" y="810"/>
                    <a:pt x="1572" y="310"/>
                    <a:pt x="2501" y="310"/>
                  </a:cubicBezTo>
                  <a:cubicBezTo>
                    <a:pt x="3858" y="310"/>
                    <a:pt x="5001" y="1406"/>
                    <a:pt x="5001" y="2811"/>
                  </a:cubicBezTo>
                  <a:cubicBezTo>
                    <a:pt x="5001" y="4192"/>
                    <a:pt x="3882" y="5311"/>
                    <a:pt x="2501" y="5311"/>
                  </a:cubicBezTo>
                  <a:cubicBezTo>
                    <a:pt x="2024" y="5311"/>
                    <a:pt x="1572" y="5192"/>
                    <a:pt x="1191" y="4906"/>
                  </a:cubicBezTo>
                  <a:cubicBezTo>
                    <a:pt x="1167" y="4890"/>
                    <a:pt x="1138" y="4883"/>
                    <a:pt x="1109" y="4883"/>
                  </a:cubicBezTo>
                  <a:cubicBezTo>
                    <a:pt x="1051" y="4883"/>
                    <a:pt x="992" y="4914"/>
                    <a:pt x="977" y="4978"/>
                  </a:cubicBezTo>
                  <a:cubicBezTo>
                    <a:pt x="953" y="5049"/>
                    <a:pt x="953" y="5145"/>
                    <a:pt x="1024" y="5192"/>
                  </a:cubicBezTo>
                  <a:cubicBezTo>
                    <a:pt x="1477" y="5454"/>
                    <a:pt x="1977" y="5597"/>
                    <a:pt x="2524" y="5597"/>
                  </a:cubicBezTo>
                  <a:cubicBezTo>
                    <a:pt x="4072" y="5597"/>
                    <a:pt x="5311" y="4359"/>
                    <a:pt x="5311" y="2811"/>
                  </a:cubicBezTo>
                  <a:cubicBezTo>
                    <a:pt x="5311" y="1239"/>
                    <a:pt x="4049" y="1"/>
                    <a:pt x="2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1628093" y="1300396"/>
              <a:ext cx="110334" cy="112632"/>
            </a:xfrm>
            <a:custGeom>
              <a:avLst/>
              <a:gdLst/>
              <a:ahLst/>
              <a:cxnLst/>
              <a:rect l="l" t="t" r="r" b="b"/>
              <a:pathLst>
                <a:path w="3168" h="3234" extrusionOk="0">
                  <a:moveTo>
                    <a:pt x="1739" y="280"/>
                  </a:moveTo>
                  <a:lnTo>
                    <a:pt x="1739" y="495"/>
                  </a:lnTo>
                  <a:cubicBezTo>
                    <a:pt x="1739" y="566"/>
                    <a:pt x="1786" y="614"/>
                    <a:pt x="1858" y="638"/>
                  </a:cubicBezTo>
                  <a:cubicBezTo>
                    <a:pt x="2000" y="685"/>
                    <a:pt x="2143" y="757"/>
                    <a:pt x="2239" y="876"/>
                  </a:cubicBezTo>
                  <a:cubicBezTo>
                    <a:pt x="2284" y="921"/>
                    <a:pt x="2320" y="938"/>
                    <a:pt x="2358" y="938"/>
                  </a:cubicBezTo>
                  <a:cubicBezTo>
                    <a:pt x="2380" y="938"/>
                    <a:pt x="2403" y="932"/>
                    <a:pt x="2429" y="923"/>
                  </a:cubicBezTo>
                  <a:lnTo>
                    <a:pt x="2596" y="828"/>
                  </a:lnTo>
                  <a:lnTo>
                    <a:pt x="2620" y="828"/>
                  </a:lnTo>
                  <a:cubicBezTo>
                    <a:pt x="2667" y="852"/>
                    <a:pt x="2691" y="923"/>
                    <a:pt x="2715" y="971"/>
                  </a:cubicBezTo>
                  <a:cubicBezTo>
                    <a:pt x="2739" y="1042"/>
                    <a:pt x="2786" y="1066"/>
                    <a:pt x="2786" y="1114"/>
                  </a:cubicBezTo>
                  <a:lnTo>
                    <a:pt x="2786" y="1161"/>
                  </a:lnTo>
                  <a:lnTo>
                    <a:pt x="2596" y="1233"/>
                  </a:lnTo>
                  <a:cubicBezTo>
                    <a:pt x="2572" y="1280"/>
                    <a:pt x="2548" y="1328"/>
                    <a:pt x="2572" y="1400"/>
                  </a:cubicBezTo>
                  <a:cubicBezTo>
                    <a:pt x="2596" y="1471"/>
                    <a:pt x="2596" y="1542"/>
                    <a:pt x="2596" y="1638"/>
                  </a:cubicBezTo>
                  <a:cubicBezTo>
                    <a:pt x="2596" y="1709"/>
                    <a:pt x="2596" y="1781"/>
                    <a:pt x="2572" y="1876"/>
                  </a:cubicBezTo>
                  <a:cubicBezTo>
                    <a:pt x="2548" y="1923"/>
                    <a:pt x="2572" y="2019"/>
                    <a:pt x="2643" y="2043"/>
                  </a:cubicBezTo>
                  <a:lnTo>
                    <a:pt x="2810" y="2138"/>
                  </a:lnTo>
                  <a:lnTo>
                    <a:pt x="2810" y="2162"/>
                  </a:lnTo>
                  <a:cubicBezTo>
                    <a:pt x="2786" y="2233"/>
                    <a:pt x="2763" y="2257"/>
                    <a:pt x="2763" y="2305"/>
                  </a:cubicBezTo>
                  <a:cubicBezTo>
                    <a:pt x="2715" y="2376"/>
                    <a:pt x="2691" y="2400"/>
                    <a:pt x="2667" y="2471"/>
                  </a:cubicBezTo>
                  <a:lnTo>
                    <a:pt x="2643" y="2471"/>
                  </a:lnTo>
                  <a:lnTo>
                    <a:pt x="2453" y="2376"/>
                  </a:lnTo>
                  <a:cubicBezTo>
                    <a:pt x="2433" y="2366"/>
                    <a:pt x="2409" y="2360"/>
                    <a:pt x="2385" y="2360"/>
                  </a:cubicBezTo>
                  <a:cubicBezTo>
                    <a:pt x="2350" y="2360"/>
                    <a:pt x="2314" y="2372"/>
                    <a:pt x="2286" y="2400"/>
                  </a:cubicBezTo>
                  <a:cubicBezTo>
                    <a:pt x="2167" y="2519"/>
                    <a:pt x="2048" y="2590"/>
                    <a:pt x="1881" y="2638"/>
                  </a:cubicBezTo>
                  <a:cubicBezTo>
                    <a:pt x="1834" y="2662"/>
                    <a:pt x="1762" y="2733"/>
                    <a:pt x="1762" y="2781"/>
                  </a:cubicBezTo>
                  <a:lnTo>
                    <a:pt x="1762" y="2995"/>
                  </a:lnTo>
                  <a:lnTo>
                    <a:pt x="1453" y="2995"/>
                  </a:lnTo>
                  <a:lnTo>
                    <a:pt x="1453" y="2781"/>
                  </a:lnTo>
                  <a:cubicBezTo>
                    <a:pt x="1453" y="2733"/>
                    <a:pt x="1381" y="2662"/>
                    <a:pt x="1334" y="2638"/>
                  </a:cubicBezTo>
                  <a:cubicBezTo>
                    <a:pt x="1167" y="2614"/>
                    <a:pt x="1024" y="2519"/>
                    <a:pt x="929" y="2400"/>
                  </a:cubicBezTo>
                  <a:cubicBezTo>
                    <a:pt x="905" y="2376"/>
                    <a:pt x="881" y="2376"/>
                    <a:pt x="810" y="2376"/>
                  </a:cubicBezTo>
                  <a:cubicBezTo>
                    <a:pt x="786" y="2376"/>
                    <a:pt x="762" y="2376"/>
                    <a:pt x="714" y="2400"/>
                  </a:cubicBezTo>
                  <a:lnTo>
                    <a:pt x="548" y="2495"/>
                  </a:lnTo>
                  <a:lnTo>
                    <a:pt x="524" y="2495"/>
                  </a:lnTo>
                  <a:cubicBezTo>
                    <a:pt x="476" y="2471"/>
                    <a:pt x="453" y="2400"/>
                    <a:pt x="429" y="2352"/>
                  </a:cubicBezTo>
                  <a:cubicBezTo>
                    <a:pt x="405" y="2281"/>
                    <a:pt x="357" y="2257"/>
                    <a:pt x="357" y="2185"/>
                  </a:cubicBezTo>
                  <a:lnTo>
                    <a:pt x="357" y="2162"/>
                  </a:lnTo>
                  <a:lnTo>
                    <a:pt x="548" y="2066"/>
                  </a:lnTo>
                  <a:cubicBezTo>
                    <a:pt x="595" y="2043"/>
                    <a:pt x="643" y="1995"/>
                    <a:pt x="595" y="1900"/>
                  </a:cubicBezTo>
                  <a:cubicBezTo>
                    <a:pt x="572" y="1804"/>
                    <a:pt x="572" y="1757"/>
                    <a:pt x="572" y="1662"/>
                  </a:cubicBezTo>
                  <a:cubicBezTo>
                    <a:pt x="572" y="1566"/>
                    <a:pt x="572" y="1519"/>
                    <a:pt x="595" y="1423"/>
                  </a:cubicBezTo>
                  <a:cubicBezTo>
                    <a:pt x="643" y="1352"/>
                    <a:pt x="595" y="1280"/>
                    <a:pt x="548" y="1233"/>
                  </a:cubicBezTo>
                  <a:lnTo>
                    <a:pt x="357" y="1161"/>
                  </a:lnTo>
                  <a:lnTo>
                    <a:pt x="357" y="1114"/>
                  </a:lnTo>
                  <a:cubicBezTo>
                    <a:pt x="405" y="1066"/>
                    <a:pt x="429" y="1042"/>
                    <a:pt x="429" y="971"/>
                  </a:cubicBezTo>
                  <a:cubicBezTo>
                    <a:pt x="453" y="923"/>
                    <a:pt x="476" y="876"/>
                    <a:pt x="524" y="828"/>
                  </a:cubicBezTo>
                  <a:lnTo>
                    <a:pt x="548" y="828"/>
                  </a:lnTo>
                  <a:lnTo>
                    <a:pt x="714" y="923"/>
                  </a:lnTo>
                  <a:cubicBezTo>
                    <a:pt x="741" y="932"/>
                    <a:pt x="764" y="938"/>
                    <a:pt x="786" y="938"/>
                  </a:cubicBezTo>
                  <a:cubicBezTo>
                    <a:pt x="824" y="938"/>
                    <a:pt x="860" y="921"/>
                    <a:pt x="905" y="876"/>
                  </a:cubicBezTo>
                  <a:cubicBezTo>
                    <a:pt x="1024" y="757"/>
                    <a:pt x="1143" y="709"/>
                    <a:pt x="1286" y="638"/>
                  </a:cubicBezTo>
                  <a:cubicBezTo>
                    <a:pt x="1357" y="614"/>
                    <a:pt x="1405" y="566"/>
                    <a:pt x="1405" y="495"/>
                  </a:cubicBezTo>
                  <a:lnTo>
                    <a:pt x="1405" y="280"/>
                  </a:lnTo>
                  <a:close/>
                  <a:moveTo>
                    <a:pt x="1584" y="0"/>
                  </a:moveTo>
                  <a:cubicBezTo>
                    <a:pt x="1518" y="0"/>
                    <a:pt x="1453" y="6"/>
                    <a:pt x="1381" y="18"/>
                  </a:cubicBezTo>
                  <a:cubicBezTo>
                    <a:pt x="1238" y="42"/>
                    <a:pt x="1119" y="161"/>
                    <a:pt x="1119" y="352"/>
                  </a:cubicBezTo>
                  <a:lnTo>
                    <a:pt x="1119" y="447"/>
                  </a:lnTo>
                  <a:cubicBezTo>
                    <a:pt x="1000" y="495"/>
                    <a:pt x="881" y="566"/>
                    <a:pt x="786" y="614"/>
                  </a:cubicBezTo>
                  <a:lnTo>
                    <a:pt x="691" y="566"/>
                  </a:lnTo>
                  <a:cubicBezTo>
                    <a:pt x="638" y="531"/>
                    <a:pt x="579" y="515"/>
                    <a:pt x="522" y="515"/>
                  </a:cubicBezTo>
                  <a:cubicBezTo>
                    <a:pt x="424" y="515"/>
                    <a:pt x="331" y="562"/>
                    <a:pt x="286" y="638"/>
                  </a:cubicBezTo>
                  <a:cubicBezTo>
                    <a:pt x="238" y="709"/>
                    <a:pt x="191" y="757"/>
                    <a:pt x="167" y="828"/>
                  </a:cubicBezTo>
                  <a:lnTo>
                    <a:pt x="72" y="995"/>
                  </a:lnTo>
                  <a:cubicBezTo>
                    <a:pt x="0" y="1161"/>
                    <a:pt x="72" y="1328"/>
                    <a:pt x="214" y="1400"/>
                  </a:cubicBezTo>
                  <a:lnTo>
                    <a:pt x="310" y="1447"/>
                  </a:lnTo>
                  <a:lnTo>
                    <a:pt x="310" y="1638"/>
                  </a:lnTo>
                  <a:lnTo>
                    <a:pt x="310" y="1804"/>
                  </a:lnTo>
                  <a:lnTo>
                    <a:pt x="214" y="1876"/>
                  </a:lnTo>
                  <a:cubicBezTo>
                    <a:pt x="72" y="1947"/>
                    <a:pt x="0" y="2114"/>
                    <a:pt x="72" y="2257"/>
                  </a:cubicBezTo>
                  <a:lnTo>
                    <a:pt x="167" y="2424"/>
                  </a:lnTo>
                  <a:cubicBezTo>
                    <a:pt x="191" y="2495"/>
                    <a:pt x="214" y="2543"/>
                    <a:pt x="286" y="2614"/>
                  </a:cubicBezTo>
                  <a:cubicBezTo>
                    <a:pt x="334" y="2695"/>
                    <a:pt x="438" y="2743"/>
                    <a:pt x="544" y="2743"/>
                  </a:cubicBezTo>
                  <a:cubicBezTo>
                    <a:pt x="594" y="2743"/>
                    <a:pt x="645" y="2732"/>
                    <a:pt x="691" y="2709"/>
                  </a:cubicBezTo>
                  <a:lnTo>
                    <a:pt x="786" y="2638"/>
                  </a:lnTo>
                  <a:cubicBezTo>
                    <a:pt x="881" y="2733"/>
                    <a:pt x="1000" y="2781"/>
                    <a:pt x="1119" y="2828"/>
                  </a:cubicBezTo>
                  <a:lnTo>
                    <a:pt x="1119" y="2900"/>
                  </a:lnTo>
                  <a:cubicBezTo>
                    <a:pt x="1119" y="3067"/>
                    <a:pt x="1238" y="3209"/>
                    <a:pt x="1381" y="3233"/>
                  </a:cubicBezTo>
                  <a:lnTo>
                    <a:pt x="1786" y="3233"/>
                  </a:lnTo>
                  <a:cubicBezTo>
                    <a:pt x="1953" y="3209"/>
                    <a:pt x="2072" y="3090"/>
                    <a:pt x="2072" y="2900"/>
                  </a:cubicBezTo>
                  <a:lnTo>
                    <a:pt x="2072" y="2828"/>
                  </a:lnTo>
                  <a:cubicBezTo>
                    <a:pt x="2191" y="2757"/>
                    <a:pt x="2310" y="2709"/>
                    <a:pt x="2382" y="2638"/>
                  </a:cubicBezTo>
                  <a:lnTo>
                    <a:pt x="2477" y="2709"/>
                  </a:lnTo>
                  <a:cubicBezTo>
                    <a:pt x="2523" y="2732"/>
                    <a:pt x="2573" y="2743"/>
                    <a:pt x="2624" y="2743"/>
                  </a:cubicBezTo>
                  <a:cubicBezTo>
                    <a:pt x="2732" y="2743"/>
                    <a:pt x="2841" y="2695"/>
                    <a:pt x="2905" y="2614"/>
                  </a:cubicBezTo>
                  <a:cubicBezTo>
                    <a:pt x="2929" y="2543"/>
                    <a:pt x="2977" y="2495"/>
                    <a:pt x="3025" y="2424"/>
                  </a:cubicBezTo>
                  <a:lnTo>
                    <a:pt x="3120" y="2257"/>
                  </a:lnTo>
                  <a:cubicBezTo>
                    <a:pt x="3167" y="2138"/>
                    <a:pt x="3120" y="1947"/>
                    <a:pt x="2953" y="1876"/>
                  </a:cubicBezTo>
                  <a:lnTo>
                    <a:pt x="2882" y="1804"/>
                  </a:lnTo>
                  <a:lnTo>
                    <a:pt x="2882" y="1638"/>
                  </a:lnTo>
                  <a:lnTo>
                    <a:pt x="2882" y="1447"/>
                  </a:lnTo>
                  <a:lnTo>
                    <a:pt x="2953" y="1400"/>
                  </a:lnTo>
                  <a:cubicBezTo>
                    <a:pt x="3120" y="1304"/>
                    <a:pt x="3167" y="1161"/>
                    <a:pt x="3120" y="995"/>
                  </a:cubicBezTo>
                  <a:lnTo>
                    <a:pt x="3025" y="828"/>
                  </a:lnTo>
                  <a:cubicBezTo>
                    <a:pt x="3001" y="757"/>
                    <a:pt x="2953" y="709"/>
                    <a:pt x="2905" y="638"/>
                  </a:cubicBezTo>
                  <a:cubicBezTo>
                    <a:pt x="2845" y="562"/>
                    <a:pt x="2756" y="515"/>
                    <a:pt x="2657" y="515"/>
                  </a:cubicBezTo>
                  <a:cubicBezTo>
                    <a:pt x="2599" y="515"/>
                    <a:pt x="2538" y="531"/>
                    <a:pt x="2477" y="566"/>
                  </a:cubicBezTo>
                  <a:lnTo>
                    <a:pt x="2382" y="614"/>
                  </a:lnTo>
                  <a:cubicBezTo>
                    <a:pt x="2310" y="518"/>
                    <a:pt x="2191" y="471"/>
                    <a:pt x="2072" y="447"/>
                  </a:cubicBezTo>
                  <a:lnTo>
                    <a:pt x="2072" y="352"/>
                  </a:lnTo>
                  <a:cubicBezTo>
                    <a:pt x="2072" y="209"/>
                    <a:pt x="1953" y="42"/>
                    <a:pt x="1786" y="18"/>
                  </a:cubicBezTo>
                  <a:cubicBezTo>
                    <a:pt x="1715" y="6"/>
                    <a:pt x="1649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1662085" y="1335015"/>
              <a:ext cx="45659" cy="45659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43" y="1"/>
                  </a:moveTo>
                  <a:cubicBezTo>
                    <a:pt x="286" y="1"/>
                    <a:pt x="0" y="310"/>
                    <a:pt x="0" y="668"/>
                  </a:cubicBezTo>
                  <a:cubicBezTo>
                    <a:pt x="0" y="1025"/>
                    <a:pt x="286" y="1311"/>
                    <a:pt x="643" y="1311"/>
                  </a:cubicBezTo>
                  <a:cubicBezTo>
                    <a:pt x="1001" y="1311"/>
                    <a:pt x="1310" y="1025"/>
                    <a:pt x="1310" y="668"/>
                  </a:cubicBezTo>
                  <a:cubicBezTo>
                    <a:pt x="1263" y="548"/>
                    <a:pt x="1215" y="477"/>
                    <a:pt x="1120" y="477"/>
                  </a:cubicBezTo>
                  <a:cubicBezTo>
                    <a:pt x="1024" y="477"/>
                    <a:pt x="977" y="548"/>
                    <a:pt x="977" y="644"/>
                  </a:cubicBezTo>
                  <a:cubicBezTo>
                    <a:pt x="977" y="810"/>
                    <a:pt x="834" y="953"/>
                    <a:pt x="643" y="953"/>
                  </a:cubicBezTo>
                  <a:cubicBezTo>
                    <a:pt x="477" y="953"/>
                    <a:pt x="310" y="810"/>
                    <a:pt x="310" y="644"/>
                  </a:cubicBezTo>
                  <a:cubicBezTo>
                    <a:pt x="310" y="453"/>
                    <a:pt x="477" y="310"/>
                    <a:pt x="643" y="310"/>
                  </a:cubicBezTo>
                  <a:cubicBezTo>
                    <a:pt x="739" y="310"/>
                    <a:pt x="786" y="239"/>
                    <a:pt x="786" y="167"/>
                  </a:cubicBezTo>
                  <a:cubicBezTo>
                    <a:pt x="786" y="72"/>
                    <a:pt x="739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93"/>
          <p:cNvGrpSpPr/>
          <p:nvPr/>
        </p:nvGrpSpPr>
        <p:grpSpPr>
          <a:xfrm>
            <a:off x="1093989" y="1651146"/>
            <a:ext cx="515664" cy="459720"/>
            <a:chOff x="8063379" y="1994404"/>
            <a:chExt cx="367465" cy="327622"/>
          </a:xfrm>
        </p:grpSpPr>
        <p:sp>
          <p:nvSpPr>
            <p:cNvPr id="1848" name="Google Shape;1848;p93"/>
            <p:cNvSpPr/>
            <p:nvPr/>
          </p:nvSpPr>
          <p:spPr>
            <a:xfrm>
              <a:off x="8270742" y="2088124"/>
              <a:ext cx="160102" cy="233066"/>
            </a:xfrm>
            <a:custGeom>
              <a:avLst/>
              <a:gdLst/>
              <a:ahLst/>
              <a:cxnLst/>
              <a:rect l="l" t="t" r="r" b="b"/>
              <a:pathLst>
                <a:path w="4597" h="6692" extrusionOk="0">
                  <a:moveTo>
                    <a:pt x="2429" y="334"/>
                  </a:moveTo>
                  <a:cubicBezTo>
                    <a:pt x="2977" y="334"/>
                    <a:pt x="3430" y="762"/>
                    <a:pt x="3430" y="1334"/>
                  </a:cubicBezTo>
                  <a:lnTo>
                    <a:pt x="3430" y="1358"/>
                  </a:lnTo>
                  <a:cubicBezTo>
                    <a:pt x="3233" y="1398"/>
                    <a:pt x="3057" y="1415"/>
                    <a:pt x="2900" y="1415"/>
                  </a:cubicBezTo>
                  <a:cubicBezTo>
                    <a:pt x="2314" y="1415"/>
                    <a:pt x="1994" y="1179"/>
                    <a:pt x="1882" y="1048"/>
                  </a:cubicBezTo>
                  <a:cubicBezTo>
                    <a:pt x="1858" y="1012"/>
                    <a:pt x="1822" y="994"/>
                    <a:pt x="1783" y="994"/>
                  </a:cubicBezTo>
                  <a:cubicBezTo>
                    <a:pt x="1745" y="994"/>
                    <a:pt x="1703" y="1012"/>
                    <a:pt x="1667" y="1048"/>
                  </a:cubicBezTo>
                  <a:cubicBezTo>
                    <a:pt x="1620" y="1096"/>
                    <a:pt x="1620" y="1191"/>
                    <a:pt x="1667" y="1239"/>
                  </a:cubicBezTo>
                  <a:cubicBezTo>
                    <a:pt x="2057" y="1628"/>
                    <a:pt x="2605" y="1699"/>
                    <a:pt x="3026" y="1699"/>
                  </a:cubicBezTo>
                  <a:cubicBezTo>
                    <a:pt x="3120" y="1699"/>
                    <a:pt x="3208" y="1695"/>
                    <a:pt x="3287" y="1691"/>
                  </a:cubicBezTo>
                  <a:lnTo>
                    <a:pt x="3287" y="1953"/>
                  </a:lnTo>
                  <a:cubicBezTo>
                    <a:pt x="3287" y="2477"/>
                    <a:pt x="2834" y="2953"/>
                    <a:pt x="2263" y="2953"/>
                  </a:cubicBezTo>
                  <a:cubicBezTo>
                    <a:pt x="1715" y="2953"/>
                    <a:pt x="1262" y="2501"/>
                    <a:pt x="1262" y="1929"/>
                  </a:cubicBezTo>
                  <a:lnTo>
                    <a:pt x="1262" y="1881"/>
                  </a:lnTo>
                  <a:cubicBezTo>
                    <a:pt x="1358" y="1834"/>
                    <a:pt x="1429" y="1786"/>
                    <a:pt x="1524" y="1691"/>
                  </a:cubicBezTo>
                  <a:cubicBezTo>
                    <a:pt x="1596" y="1643"/>
                    <a:pt x="1596" y="1548"/>
                    <a:pt x="1524" y="1477"/>
                  </a:cubicBezTo>
                  <a:cubicBezTo>
                    <a:pt x="1501" y="1453"/>
                    <a:pt x="1465" y="1441"/>
                    <a:pt x="1426" y="1441"/>
                  </a:cubicBezTo>
                  <a:cubicBezTo>
                    <a:pt x="1387" y="1441"/>
                    <a:pt x="1346" y="1453"/>
                    <a:pt x="1310" y="1477"/>
                  </a:cubicBezTo>
                  <a:cubicBezTo>
                    <a:pt x="1239" y="1548"/>
                    <a:pt x="1167" y="1596"/>
                    <a:pt x="1072" y="1643"/>
                  </a:cubicBezTo>
                  <a:lnTo>
                    <a:pt x="1072" y="1334"/>
                  </a:lnTo>
                  <a:cubicBezTo>
                    <a:pt x="1072" y="762"/>
                    <a:pt x="1524" y="334"/>
                    <a:pt x="2096" y="334"/>
                  </a:cubicBezTo>
                  <a:close/>
                  <a:moveTo>
                    <a:pt x="2787" y="3144"/>
                  </a:moveTo>
                  <a:lnTo>
                    <a:pt x="2787" y="3215"/>
                  </a:lnTo>
                  <a:cubicBezTo>
                    <a:pt x="2787" y="3310"/>
                    <a:pt x="2810" y="3382"/>
                    <a:pt x="2834" y="3453"/>
                  </a:cubicBezTo>
                  <a:lnTo>
                    <a:pt x="2263" y="4025"/>
                  </a:lnTo>
                  <a:lnTo>
                    <a:pt x="1715" y="3453"/>
                  </a:lnTo>
                  <a:cubicBezTo>
                    <a:pt x="1739" y="3382"/>
                    <a:pt x="1763" y="3310"/>
                    <a:pt x="1763" y="3215"/>
                  </a:cubicBezTo>
                  <a:lnTo>
                    <a:pt x="1763" y="3144"/>
                  </a:lnTo>
                  <a:cubicBezTo>
                    <a:pt x="1905" y="3215"/>
                    <a:pt x="2096" y="3239"/>
                    <a:pt x="2263" y="3239"/>
                  </a:cubicBezTo>
                  <a:cubicBezTo>
                    <a:pt x="2453" y="3239"/>
                    <a:pt x="2620" y="3215"/>
                    <a:pt x="2787" y="3144"/>
                  </a:cubicBezTo>
                  <a:close/>
                  <a:moveTo>
                    <a:pt x="2144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596"/>
                  </a:lnTo>
                  <a:cubicBezTo>
                    <a:pt x="834" y="1715"/>
                    <a:pt x="905" y="1810"/>
                    <a:pt x="953" y="1858"/>
                  </a:cubicBezTo>
                  <a:lnTo>
                    <a:pt x="1000" y="1905"/>
                  </a:lnTo>
                  <a:lnTo>
                    <a:pt x="1000" y="1953"/>
                  </a:lnTo>
                  <a:cubicBezTo>
                    <a:pt x="1000" y="2382"/>
                    <a:pt x="1191" y="2739"/>
                    <a:pt x="1501" y="2977"/>
                  </a:cubicBezTo>
                  <a:lnTo>
                    <a:pt x="1501" y="3215"/>
                  </a:lnTo>
                  <a:cubicBezTo>
                    <a:pt x="1501" y="3263"/>
                    <a:pt x="1477" y="3334"/>
                    <a:pt x="1382" y="3358"/>
                  </a:cubicBezTo>
                  <a:lnTo>
                    <a:pt x="477" y="3739"/>
                  </a:lnTo>
                  <a:cubicBezTo>
                    <a:pt x="191" y="3858"/>
                    <a:pt x="0" y="4168"/>
                    <a:pt x="0" y="4477"/>
                  </a:cubicBezTo>
                  <a:lnTo>
                    <a:pt x="0" y="6549"/>
                  </a:lnTo>
                  <a:cubicBezTo>
                    <a:pt x="0" y="6621"/>
                    <a:pt x="72" y="6692"/>
                    <a:pt x="167" y="6692"/>
                  </a:cubicBezTo>
                  <a:cubicBezTo>
                    <a:pt x="238" y="6692"/>
                    <a:pt x="310" y="6621"/>
                    <a:pt x="310" y="6549"/>
                  </a:cubicBezTo>
                  <a:lnTo>
                    <a:pt x="310" y="4477"/>
                  </a:lnTo>
                  <a:lnTo>
                    <a:pt x="310" y="4430"/>
                  </a:lnTo>
                  <a:lnTo>
                    <a:pt x="715" y="4834"/>
                  </a:lnTo>
                  <a:cubicBezTo>
                    <a:pt x="786" y="4906"/>
                    <a:pt x="810" y="5001"/>
                    <a:pt x="810" y="5073"/>
                  </a:cubicBezTo>
                  <a:lnTo>
                    <a:pt x="810" y="6549"/>
                  </a:lnTo>
                  <a:cubicBezTo>
                    <a:pt x="810" y="6621"/>
                    <a:pt x="881" y="6692"/>
                    <a:pt x="953" y="6692"/>
                  </a:cubicBezTo>
                  <a:cubicBezTo>
                    <a:pt x="1048" y="6692"/>
                    <a:pt x="1120" y="6621"/>
                    <a:pt x="1120" y="6549"/>
                  </a:cubicBezTo>
                  <a:lnTo>
                    <a:pt x="1120" y="5073"/>
                  </a:lnTo>
                  <a:cubicBezTo>
                    <a:pt x="1120" y="4906"/>
                    <a:pt x="1048" y="4763"/>
                    <a:pt x="929" y="4644"/>
                  </a:cubicBezTo>
                  <a:lnTo>
                    <a:pt x="429" y="4144"/>
                  </a:lnTo>
                  <a:cubicBezTo>
                    <a:pt x="453" y="4072"/>
                    <a:pt x="524" y="4049"/>
                    <a:pt x="572" y="4025"/>
                  </a:cubicBezTo>
                  <a:lnTo>
                    <a:pt x="1477" y="3620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4"/>
                    <a:pt x="2191" y="6692"/>
                    <a:pt x="2263" y="6692"/>
                  </a:cubicBezTo>
                  <a:cubicBezTo>
                    <a:pt x="2358" y="6692"/>
                    <a:pt x="2429" y="6644"/>
                    <a:pt x="2429" y="6549"/>
                  </a:cubicBezTo>
                  <a:lnTo>
                    <a:pt x="2429" y="4287"/>
                  </a:lnTo>
                  <a:lnTo>
                    <a:pt x="3072" y="3620"/>
                  </a:lnTo>
                  <a:lnTo>
                    <a:pt x="3977" y="4025"/>
                  </a:lnTo>
                  <a:cubicBezTo>
                    <a:pt x="4025" y="4049"/>
                    <a:pt x="4096" y="4072"/>
                    <a:pt x="4120" y="4144"/>
                  </a:cubicBezTo>
                  <a:lnTo>
                    <a:pt x="3620" y="4644"/>
                  </a:lnTo>
                  <a:cubicBezTo>
                    <a:pt x="3501" y="4763"/>
                    <a:pt x="3430" y="4930"/>
                    <a:pt x="3430" y="5073"/>
                  </a:cubicBezTo>
                  <a:lnTo>
                    <a:pt x="3430" y="6549"/>
                  </a:lnTo>
                  <a:cubicBezTo>
                    <a:pt x="3430" y="6621"/>
                    <a:pt x="3501" y="6692"/>
                    <a:pt x="3572" y="6692"/>
                  </a:cubicBezTo>
                  <a:cubicBezTo>
                    <a:pt x="3668" y="6692"/>
                    <a:pt x="3739" y="6621"/>
                    <a:pt x="3739" y="6549"/>
                  </a:cubicBezTo>
                  <a:lnTo>
                    <a:pt x="3739" y="5073"/>
                  </a:lnTo>
                  <a:cubicBezTo>
                    <a:pt x="3739" y="5001"/>
                    <a:pt x="3763" y="4906"/>
                    <a:pt x="3811" y="4834"/>
                  </a:cubicBezTo>
                  <a:lnTo>
                    <a:pt x="4239" y="4430"/>
                  </a:lnTo>
                  <a:lnTo>
                    <a:pt x="4239" y="4477"/>
                  </a:lnTo>
                  <a:lnTo>
                    <a:pt x="4239" y="6549"/>
                  </a:lnTo>
                  <a:cubicBezTo>
                    <a:pt x="4239" y="6621"/>
                    <a:pt x="4287" y="6692"/>
                    <a:pt x="4382" y="6692"/>
                  </a:cubicBezTo>
                  <a:cubicBezTo>
                    <a:pt x="4477" y="6692"/>
                    <a:pt x="4525" y="6621"/>
                    <a:pt x="4525" y="6549"/>
                  </a:cubicBezTo>
                  <a:lnTo>
                    <a:pt x="4525" y="4477"/>
                  </a:lnTo>
                  <a:cubicBezTo>
                    <a:pt x="4596" y="4191"/>
                    <a:pt x="4382" y="3882"/>
                    <a:pt x="4120" y="3739"/>
                  </a:cubicBezTo>
                  <a:lnTo>
                    <a:pt x="3215" y="3358"/>
                  </a:lnTo>
                  <a:cubicBezTo>
                    <a:pt x="3168" y="3334"/>
                    <a:pt x="3096" y="3263"/>
                    <a:pt x="3096" y="3215"/>
                  </a:cubicBezTo>
                  <a:lnTo>
                    <a:pt x="3096" y="2977"/>
                  </a:lnTo>
                  <a:cubicBezTo>
                    <a:pt x="3406" y="2739"/>
                    <a:pt x="3620" y="2334"/>
                    <a:pt x="3620" y="1953"/>
                  </a:cubicBezTo>
                  <a:lnTo>
                    <a:pt x="3620" y="1596"/>
                  </a:lnTo>
                  <a:cubicBezTo>
                    <a:pt x="3692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8154627" y="2127096"/>
              <a:ext cx="109498" cy="194930"/>
            </a:xfrm>
            <a:custGeom>
              <a:avLst/>
              <a:gdLst/>
              <a:ahLst/>
              <a:cxnLst/>
              <a:rect l="l" t="t" r="r" b="b"/>
              <a:pathLst>
                <a:path w="3144" h="5597" extrusionOk="0">
                  <a:moveTo>
                    <a:pt x="2191" y="310"/>
                  </a:moveTo>
                  <a:cubicBezTo>
                    <a:pt x="2548" y="310"/>
                    <a:pt x="2858" y="596"/>
                    <a:pt x="2858" y="977"/>
                  </a:cubicBezTo>
                  <a:lnTo>
                    <a:pt x="2858" y="1144"/>
                  </a:lnTo>
                  <a:lnTo>
                    <a:pt x="2834" y="1144"/>
                  </a:lnTo>
                  <a:cubicBezTo>
                    <a:pt x="2144" y="1096"/>
                    <a:pt x="1763" y="834"/>
                    <a:pt x="1763" y="834"/>
                  </a:cubicBezTo>
                  <a:cubicBezTo>
                    <a:pt x="1739" y="810"/>
                    <a:pt x="1691" y="810"/>
                    <a:pt x="1667" y="810"/>
                  </a:cubicBezTo>
                  <a:cubicBezTo>
                    <a:pt x="1643" y="810"/>
                    <a:pt x="1596" y="834"/>
                    <a:pt x="1548" y="858"/>
                  </a:cubicBezTo>
                  <a:cubicBezTo>
                    <a:pt x="1405" y="1024"/>
                    <a:pt x="1262" y="1072"/>
                    <a:pt x="1167" y="1144"/>
                  </a:cubicBezTo>
                  <a:lnTo>
                    <a:pt x="1167" y="977"/>
                  </a:lnTo>
                  <a:cubicBezTo>
                    <a:pt x="1167" y="620"/>
                    <a:pt x="1477" y="310"/>
                    <a:pt x="1858" y="310"/>
                  </a:cubicBezTo>
                  <a:close/>
                  <a:moveTo>
                    <a:pt x="1643" y="1191"/>
                  </a:moveTo>
                  <a:cubicBezTo>
                    <a:pt x="1786" y="1286"/>
                    <a:pt x="2144" y="1429"/>
                    <a:pt x="2620" y="1477"/>
                  </a:cubicBezTo>
                  <a:lnTo>
                    <a:pt x="2620" y="1644"/>
                  </a:lnTo>
                  <a:lnTo>
                    <a:pt x="2667" y="1644"/>
                  </a:lnTo>
                  <a:cubicBezTo>
                    <a:pt x="2667" y="2001"/>
                    <a:pt x="2358" y="2334"/>
                    <a:pt x="1977" y="2334"/>
                  </a:cubicBezTo>
                  <a:cubicBezTo>
                    <a:pt x="1620" y="2334"/>
                    <a:pt x="1286" y="2025"/>
                    <a:pt x="1286" y="1644"/>
                  </a:cubicBezTo>
                  <a:lnTo>
                    <a:pt x="1286" y="1405"/>
                  </a:lnTo>
                  <a:cubicBezTo>
                    <a:pt x="1405" y="1382"/>
                    <a:pt x="1524" y="1286"/>
                    <a:pt x="1643" y="1191"/>
                  </a:cubicBezTo>
                  <a:close/>
                  <a:moveTo>
                    <a:pt x="2310" y="2572"/>
                  </a:moveTo>
                  <a:lnTo>
                    <a:pt x="2310" y="2596"/>
                  </a:lnTo>
                  <a:cubicBezTo>
                    <a:pt x="2310" y="2620"/>
                    <a:pt x="2310" y="2691"/>
                    <a:pt x="2334" y="2715"/>
                  </a:cubicBezTo>
                  <a:lnTo>
                    <a:pt x="1977" y="3072"/>
                  </a:lnTo>
                  <a:lnTo>
                    <a:pt x="1620" y="2715"/>
                  </a:lnTo>
                  <a:cubicBezTo>
                    <a:pt x="1620" y="2691"/>
                    <a:pt x="1643" y="2620"/>
                    <a:pt x="1643" y="2596"/>
                  </a:cubicBezTo>
                  <a:lnTo>
                    <a:pt x="1643" y="2572"/>
                  </a:lnTo>
                  <a:cubicBezTo>
                    <a:pt x="1763" y="2596"/>
                    <a:pt x="1858" y="2620"/>
                    <a:pt x="1977" y="2620"/>
                  </a:cubicBezTo>
                  <a:cubicBezTo>
                    <a:pt x="2096" y="2620"/>
                    <a:pt x="2215" y="2596"/>
                    <a:pt x="2310" y="2572"/>
                  </a:cubicBezTo>
                  <a:close/>
                  <a:moveTo>
                    <a:pt x="1834" y="0"/>
                  </a:moveTo>
                  <a:cubicBezTo>
                    <a:pt x="1286" y="0"/>
                    <a:pt x="834" y="453"/>
                    <a:pt x="834" y="1001"/>
                  </a:cubicBezTo>
                  <a:lnTo>
                    <a:pt x="834" y="1310"/>
                  </a:lnTo>
                  <a:cubicBezTo>
                    <a:pt x="834" y="1405"/>
                    <a:pt x="905" y="1477"/>
                    <a:pt x="1000" y="1477"/>
                  </a:cubicBezTo>
                  <a:lnTo>
                    <a:pt x="1000" y="1644"/>
                  </a:lnTo>
                  <a:cubicBezTo>
                    <a:pt x="1000" y="1953"/>
                    <a:pt x="1120" y="2215"/>
                    <a:pt x="1310" y="2382"/>
                  </a:cubicBezTo>
                  <a:lnTo>
                    <a:pt x="1310" y="2596"/>
                  </a:lnTo>
                  <a:cubicBezTo>
                    <a:pt x="1310" y="2668"/>
                    <a:pt x="1286" y="2715"/>
                    <a:pt x="1239" y="2739"/>
                  </a:cubicBezTo>
                  <a:lnTo>
                    <a:pt x="357" y="3192"/>
                  </a:lnTo>
                  <a:cubicBezTo>
                    <a:pt x="167" y="3311"/>
                    <a:pt x="0" y="3525"/>
                    <a:pt x="0" y="3787"/>
                  </a:cubicBezTo>
                  <a:lnTo>
                    <a:pt x="0" y="5454"/>
                  </a:lnTo>
                  <a:cubicBezTo>
                    <a:pt x="0" y="5549"/>
                    <a:pt x="72" y="5597"/>
                    <a:pt x="167" y="5597"/>
                  </a:cubicBezTo>
                  <a:cubicBezTo>
                    <a:pt x="238" y="5597"/>
                    <a:pt x="310" y="5549"/>
                    <a:pt x="310" y="5454"/>
                  </a:cubicBezTo>
                  <a:lnTo>
                    <a:pt x="310" y="3787"/>
                  </a:lnTo>
                  <a:lnTo>
                    <a:pt x="310" y="3692"/>
                  </a:lnTo>
                  <a:lnTo>
                    <a:pt x="548" y="3930"/>
                  </a:lnTo>
                  <a:cubicBezTo>
                    <a:pt x="596" y="4001"/>
                    <a:pt x="643" y="4097"/>
                    <a:pt x="643" y="4168"/>
                  </a:cubicBezTo>
                  <a:lnTo>
                    <a:pt x="643" y="5454"/>
                  </a:lnTo>
                  <a:cubicBezTo>
                    <a:pt x="643" y="5549"/>
                    <a:pt x="691" y="5597"/>
                    <a:pt x="786" y="5597"/>
                  </a:cubicBezTo>
                  <a:cubicBezTo>
                    <a:pt x="881" y="5597"/>
                    <a:pt x="929" y="5549"/>
                    <a:pt x="929" y="5454"/>
                  </a:cubicBezTo>
                  <a:lnTo>
                    <a:pt x="929" y="4144"/>
                  </a:lnTo>
                  <a:cubicBezTo>
                    <a:pt x="929" y="3954"/>
                    <a:pt x="881" y="3811"/>
                    <a:pt x="762" y="3692"/>
                  </a:cubicBezTo>
                  <a:lnTo>
                    <a:pt x="477" y="3430"/>
                  </a:lnTo>
                  <a:lnTo>
                    <a:pt x="1310" y="3025"/>
                  </a:lnTo>
                  <a:cubicBezTo>
                    <a:pt x="1358" y="3025"/>
                    <a:pt x="1381" y="2977"/>
                    <a:pt x="1405" y="2953"/>
                  </a:cubicBezTo>
                  <a:lnTo>
                    <a:pt x="1786" y="3334"/>
                  </a:lnTo>
                  <a:lnTo>
                    <a:pt x="1786" y="5430"/>
                  </a:lnTo>
                  <a:cubicBezTo>
                    <a:pt x="1786" y="5525"/>
                    <a:pt x="1858" y="5573"/>
                    <a:pt x="1929" y="5573"/>
                  </a:cubicBezTo>
                  <a:cubicBezTo>
                    <a:pt x="2024" y="5573"/>
                    <a:pt x="2096" y="5525"/>
                    <a:pt x="2096" y="5430"/>
                  </a:cubicBezTo>
                  <a:lnTo>
                    <a:pt x="2096" y="3334"/>
                  </a:lnTo>
                  <a:lnTo>
                    <a:pt x="2477" y="2953"/>
                  </a:lnTo>
                  <a:cubicBezTo>
                    <a:pt x="2501" y="2977"/>
                    <a:pt x="2525" y="2977"/>
                    <a:pt x="2572" y="3025"/>
                  </a:cubicBezTo>
                  <a:lnTo>
                    <a:pt x="2715" y="3072"/>
                  </a:lnTo>
                  <a:cubicBezTo>
                    <a:pt x="2739" y="3072"/>
                    <a:pt x="2763" y="3096"/>
                    <a:pt x="2763" y="3096"/>
                  </a:cubicBezTo>
                  <a:cubicBezTo>
                    <a:pt x="2834" y="3096"/>
                    <a:pt x="2882" y="3072"/>
                    <a:pt x="2929" y="3025"/>
                  </a:cubicBezTo>
                  <a:cubicBezTo>
                    <a:pt x="2953" y="2930"/>
                    <a:pt x="2929" y="2834"/>
                    <a:pt x="2858" y="2811"/>
                  </a:cubicBezTo>
                  <a:lnTo>
                    <a:pt x="2715" y="2739"/>
                  </a:lnTo>
                  <a:cubicBezTo>
                    <a:pt x="2644" y="2715"/>
                    <a:pt x="2620" y="2668"/>
                    <a:pt x="2620" y="2596"/>
                  </a:cubicBezTo>
                  <a:lnTo>
                    <a:pt x="2620" y="2358"/>
                  </a:lnTo>
                  <a:cubicBezTo>
                    <a:pt x="2834" y="2168"/>
                    <a:pt x="2953" y="1906"/>
                    <a:pt x="2953" y="1620"/>
                  </a:cubicBezTo>
                  <a:lnTo>
                    <a:pt x="2953" y="1477"/>
                  </a:lnTo>
                  <a:cubicBezTo>
                    <a:pt x="3048" y="1477"/>
                    <a:pt x="3096" y="1405"/>
                    <a:pt x="3096" y="1310"/>
                  </a:cubicBezTo>
                  <a:lnTo>
                    <a:pt x="3096" y="977"/>
                  </a:lnTo>
                  <a:cubicBezTo>
                    <a:pt x="3144" y="429"/>
                    <a:pt x="269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8063379" y="2172720"/>
              <a:ext cx="78849" cy="148470"/>
            </a:xfrm>
            <a:custGeom>
              <a:avLst/>
              <a:gdLst/>
              <a:ahLst/>
              <a:cxnLst/>
              <a:rect l="l" t="t" r="r" b="b"/>
              <a:pathLst>
                <a:path w="2264" h="4263" extrusionOk="0">
                  <a:moveTo>
                    <a:pt x="1477" y="310"/>
                  </a:moveTo>
                  <a:cubicBezTo>
                    <a:pt x="1739" y="310"/>
                    <a:pt x="1977" y="548"/>
                    <a:pt x="1977" y="810"/>
                  </a:cubicBezTo>
                  <a:cubicBezTo>
                    <a:pt x="1549" y="786"/>
                    <a:pt x="1168" y="715"/>
                    <a:pt x="953" y="691"/>
                  </a:cubicBezTo>
                  <a:cubicBezTo>
                    <a:pt x="1025" y="477"/>
                    <a:pt x="1239" y="310"/>
                    <a:pt x="1477" y="310"/>
                  </a:cubicBezTo>
                  <a:close/>
                  <a:moveTo>
                    <a:pt x="953" y="1000"/>
                  </a:moveTo>
                  <a:cubicBezTo>
                    <a:pt x="1168" y="1048"/>
                    <a:pt x="1549" y="1120"/>
                    <a:pt x="1977" y="1120"/>
                  </a:cubicBezTo>
                  <a:cubicBezTo>
                    <a:pt x="1977" y="1429"/>
                    <a:pt x="1739" y="1643"/>
                    <a:pt x="1477" y="1643"/>
                  </a:cubicBezTo>
                  <a:cubicBezTo>
                    <a:pt x="1191" y="1643"/>
                    <a:pt x="953" y="1405"/>
                    <a:pt x="953" y="1143"/>
                  </a:cubicBezTo>
                  <a:lnTo>
                    <a:pt x="953" y="1000"/>
                  </a:lnTo>
                  <a:close/>
                  <a:moveTo>
                    <a:pt x="1644" y="1953"/>
                  </a:moveTo>
                  <a:lnTo>
                    <a:pt x="1644" y="2024"/>
                  </a:lnTo>
                  <a:cubicBezTo>
                    <a:pt x="1644" y="2120"/>
                    <a:pt x="1668" y="2215"/>
                    <a:pt x="1763" y="2263"/>
                  </a:cubicBezTo>
                  <a:lnTo>
                    <a:pt x="1477" y="2596"/>
                  </a:lnTo>
                  <a:lnTo>
                    <a:pt x="1168" y="2310"/>
                  </a:lnTo>
                  <a:cubicBezTo>
                    <a:pt x="1263" y="2239"/>
                    <a:pt x="1287" y="2144"/>
                    <a:pt x="1287" y="2048"/>
                  </a:cubicBezTo>
                  <a:lnTo>
                    <a:pt x="1287" y="1953"/>
                  </a:lnTo>
                  <a:cubicBezTo>
                    <a:pt x="1358" y="1953"/>
                    <a:pt x="1406" y="1977"/>
                    <a:pt x="1477" y="1977"/>
                  </a:cubicBezTo>
                  <a:cubicBezTo>
                    <a:pt x="1525" y="1977"/>
                    <a:pt x="1596" y="1977"/>
                    <a:pt x="1644" y="1953"/>
                  </a:cubicBezTo>
                  <a:close/>
                  <a:moveTo>
                    <a:pt x="1477" y="0"/>
                  </a:moveTo>
                  <a:cubicBezTo>
                    <a:pt x="1025" y="0"/>
                    <a:pt x="667" y="357"/>
                    <a:pt x="667" y="810"/>
                  </a:cubicBezTo>
                  <a:lnTo>
                    <a:pt x="667" y="1143"/>
                  </a:lnTo>
                  <a:cubicBezTo>
                    <a:pt x="667" y="1405"/>
                    <a:pt x="787" y="1643"/>
                    <a:pt x="1001" y="1786"/>
                  </a:cubicBezTo>
                  <a:lnTo>
                    <a:pt x="1001" y="2024"/>
                  </a:lnTo>
                  <a:lnTo>
                    <a:pt x="286" y="2382"/>
                  </a:lnTo>
                  <a:cubicBezTo>
                    <a:pt x="96" y="2477"/>
                    <a:pt x="1" y="2620"/>
                    <a:pt x="1" y="2834"/>
                  </a:cubicBezTo>
                  <a:lnTo>
                    <a:pt x="1" y="4120"/>
                  </a:lnTo>
                  <a:cubicBezTo>
                    <a:pt x="1" y="4215"/>
                    <a:pt x="72" y="4263"/>
                    <a:pt x="167" y="4263"/>
                  </a:cubicBezTo>
                  <a:cubicBezTo>
                    <a:pt x="239" y="4263"/>
                    <a:pt x="310" y="4215"/>
                    <a:pt x="310" y="4120"/>
                  </a:cubicBezTo>
                  <a:lnTo>
                    <a:pt x="310" y="2834"/>
                  </a:lnTo>
                  <a:cubicBezTo>
                    <a:pt x="310" y="2787"/>
                    <a:pt x="334" y="2715"/>
                    <a:pt x="405" y="2691"/>
                  </a:cubicBezTo>
                  <a:lnTo>
                    <a:pt x="882" y="2453"/>
                  </a:lnTo>
                  <a:lnTo>
                    <a:pt x="1287" y="2858"/>
                  </a:lnTo>
                  <a:lnTo>
                    <a:pt x="1287" y="4120"/>
                  </a:lnTo>
                  <a:cubicBezTo>
                    <a:pt x="1287" y="4192"/>
                    <a:pt x="1358" y="4263"/>
                    <a:pt x="1430" y="4263"/>
                  </a:cubicBezTo>
                  <a:cubicBezTo>
                    <a:pt x="1525" y="4263"/>
                    <a:pt x="1596" y="4192"/>
                    <a:pt x="1596" y="4120"/>
                  </a:cubicBezTo>
                  <a:lnTo>
                    <a:pt x="1596" y="2858"/>
                  </a:lnTo>
                  <a:lnTo>
                    <a:pt x="2001" y="2453"/>
                  </a:lnTo>
                  <a:cubicBezTo>
                    <a:pt x="2025" y="2453"/>
                    <a:pt x="2073" y="2477"/>
                    <a:pt x="2073" y="2477"/>
                  </a:cubicBezTo>
                  <a:cubicBezTo>
                    <a:pt x="2120" y="2477"/>
                    <a:pt x="2192" y="2453"/>
                    <a:pt x="2215" y="2382"/>
                  </a:cubicBezTo>
                  <a:cubicBezTo>
                    <a:pt x="2239" y="2310"/>
                    <a:pt x="2215" y="2215"/>
                    <a:pt x="2144" y="2191"/>
                  </a:cubicBezTo>
                  <a:lnTo>
                    <a:pt x="1906" y="2072"/>
                  </a:lnTo>
                  <a:lnTo>
                    <a:pt x="1906" y="1834"/>
                  </a:lnTo>
                  <a:cubicBezTo>
                    <a:pt x="2144" y="1643"/>
                    <a:pt x="2263" y="1405"/>
                    <a:pt x="2263" y="1143"/>
                  </a:cubicBezTo>
                  <a:lnTo>
                    <a:pt x="2263" y="810"/>
                  </a:lnTo>
                  <a:cubicBezTo>
                    <a:pt x="2263" y="357"/>
                    <a:pt x="1906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8086609" y="2282183"/>
              <a:ext cx="9995" cy="39007"/>
            </a:xfrm>
            <a:custGeom>
              <a:avLst/>
              <a:gdLst/>
              <a:ahLst/>
              <a:cxnLst/>
              <a:rect l="l" t="t" r="r" b="b"/>
              <a:pathLst>
                <a:path w="287" h="1120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lnTo>
                    <a:pt x="0" y="977"/>
                  </a:lnTo>
                  <a:cubicBezTo>
                    <a:pt x="0" y="1072"/>
                    <a:pt x="48" y="1120"/>
                    <a:pt x="143" y="1120"/>
                  </a:cubicBezTo>
                  <a:cubicBezTo>
                    <a:pt x="239" y="1120"/>
                    <a:pt x="286" y="1072"/>
                    <a:pt x="286" y="977"/>
                  </a:cubicBezTo>
                  <a:lnTo>
                    <a:pt x="286" y="144"/>
                  </a:lnTo>
                  <a:cubicBezTo>
                    <a:pt x="286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8063379" y="1994404"/>
              <a:ext cx="367465" cy="163411"/>
            </a:xfrm>
            <a:custGeom>
              <a:avLst/>
              <a:gdLst/>
              <a:ahLst/>
              <a:cxnLst/>
              <a:rect l="l" t="t" r="r" b="b"/>
              <a:pathLst>
                <a:path w="10551" h="4692" extrusionOk="0">
                  <a:moveTo>
                    <a:pt x="9098" y="0"/>
                  </a:moveTo>
                  <a:cubicBezTo>
                    <a:pt x="9003" y="0"/>
                    <a:pt x="8931" y="72"/>
                    <a:pt x="8907" y="119"/>
                  </a:cubicBezTo>
                  <a:cubicBezTo>
                    <a:pt x="8907" y="214"/>
                    <a:pt x="8979" y="262"/>
                    <a:pt x="9026" y="310"/>
                  </a:cubicBezTo>
                  <a:lnTo>
                    <a:pt x="9765" y="381"/>
                  </a:lnTo>
                  <a:lnTo>
                    <a:pt x="120" y="4382"/>
                  </a:lnTo>
                  <a:cubicBezTo>
                    <a:pt x="48" y="4406"/>
                    <a:pt x="1" y="4501"/>
                    <a:pt x="48" y="4596"/>
                  </a:cubicBezTo>
                  <a:cubicBezTo>
                    <a:pt x="72" y="4644"/>
                    <a:pt x="120" y="4692"/>
                    <a:pt x="191" y="4692"/>
                  </a:cubicBezTo>
                  <a:lnTo>
                    <a:pt x="239" y="4692"/>
                  </a:lnTo>
                  <a:lnTo>
                    <a:pt x="9931" y="715"/>
                  </a:lnTo>
                  <a:lnTo>
                    <a:pt x="9931" y="715"/>
                  </a:lnTo>
                  <a:lnTo>
                    <a:pt x="9479" y="1310"/>
                  </a:lnTo>
                  <a:cubicBezTo>
                    <a:pt x="9407" y="1381"/>
                    <a:pt x="9455" y="1500"/>
                    <a:pt x="9503" y="1524"/>
                  </a:cubicBezTo>
                  <a:cubicBezTo>
                    <a:pt x="9526" y="1548"/>
                    <a:pt x="9574" y="1548"/>
                    <a:pt x="9598" y="1548"/>
                  </a:cubicBezTo>
                  <a:cubicBezTo>
                    <a:pt x="9646" y="1548"/>
                    <a:pt x="9693" y="1524"/>
                    <a:pt x="9717" y="1500"/>
                  </a:cubicBezTo>
                  <a:lnTo>
                    <a:pt x="10527" y="453"/>
                  </a:lnTo>
                  <a:cubicBezTo>
                    <a:pt x="10550" y="405"/>
                    <a:pt x="10550" y="334"/>
                    <a:pt x="10527" y="286"/>
                  </a:cubicBezTo>
                  <a:cubicBezTo>
                    <a:pt x="10479" y="214"/>
                    <a:pt x="10455" y="191"/>
                    <a:pt x="10408" y="191"/>
                  </a:cubicBezTo>
                  <a:lnTo>
                    <a:pt x="9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93"/>
          <p:cNvGrpSpPr/>
          <p:nvPr/>
        </p:nvGrpSpPr>
        <p:grpSpPr>
          <a:xfrm>
            <a:off x="1094103" y="3739679"/>
            <a:ext cx="515683" cy="327604"/>
            <a:chOff x="2919462" y="4208875"/>
            <a:chExt cx="368266" cy="233936"/>
          </a:xfrm>
        </p:grpSpPr>
        <p:sp>
          <p:nvSpPr>
            <p:cNvPr id="1854" name="Google Shape;1854;p93"/>
            <p:cNvSpPr/>
            <p:nvPr/>
          </p:nvSpPr>
          <p:spPr>
            <a:xfrm>
              <a:off x="3023945" y="4208875"/>
              <a:ext cx="160137" cy="233936"/>
            </a:xfrm>
            <a:custGeom>
              <a:avLst/>
              <a:gdLst/>
              <a:ahLst/>
              <a:cxnLst/>
              <a:rect l="l" t="t" r="r" b="b"/>
              <a:pathLst>
                <a:path w="4598" h="6717" extrusionOk="0">
                  <a:moveTo>
                    <a:pt x="2454" y="310"/>
                  </a:moveTo>
                  <a:cubicBezTo>
                    <a:pt x="3001" y="310"/>
                    <a:pt x="3454" y="763"/>
                    <a:pt x="3454" y="1310"/>
                  </a:cubicBezTo>
                  <a:lnTo>
                    <a:pt x="3454" y="1358"/>
                  </a:lnTo>
                  <a:cubicBezTo>
                    <a:pt x="3277" y="1390"/>
                    <a:pt x="3116" y="1403"/>
                    <a:pt x="2970" y="1403"/>
                  </a:cubicBezTo>
                  <a:cubicBezTo>
                    <a:pt x="2355" y="1403"/>
                    <a:pt x="2022" y="1159"/>
                    <a:pt x="1906" y="1025"/>
                  </a:cubicBezTo>
                  <a:cubicBezTo>
                    <a:pt x="1882" y="989"/>
                    <a:pt x="1846" y="971"/>
                    <a:pt x="1808" y="971"/>
                  </a:cubicBezTo>
                  <a:cubicBezTo>
                    <a:pt x="1769" y="971"/>
                    <a:pt x="1727" y="989"/>
                    <a:pt x="1692" y="1025"/>
                  </a:cubicBezTo>
                  <a:cubicBezTo>
                    <a:pt x="1644" y="1072"/>
                    <a:pt x="1644" y="1167"/>
                    <a:pt x="1692" y="1239"/>
                  </a:cubicBezTo>
                  <a:cubicBezTo>
                    <a:pt x="2054" y="1601"/>
                    <a:pt x="2553" y="1688"/>
                    <a:pt x="2960" y="1688"/>
                  </a:cubicBezTo>
                  <a:cubicBezTo>
                    <a:pt x="3089" y="1688"/>
                    <a:pt x="3208" y="1679"/>
                    <a:pt x="3311" y="1667"/>
                  </a:cubicBezTo>
                  <a:lnTo>
                    <a:pt x="3311" y="1953"/>
                  </a:lnTo>
                  <a:cubicBezTo>
                    <a:pt x="3311" y="2477"/>
                    <a:pt x="2859" y="2930"/>
                    <a:pt x="2287" y="2930"/>
                  </a:cubicBezTo>
                  <a:cubicBezTo>
                    <a:pt x="1739" y="2930"/>
                    <a:pt x="1287" y="2477"/>
                    <a:pt x="1287" y="1906"/>
                  </a:cubicBezTo>
                  <a:lnTo>
                    <a:pt x="1287" y="1858"/>
                  </a:lnTo>
                  <a:cubicBezTo>
                    <a:pt x="1382" y="1834"/>
                    <a:pt x="1454" y="1763"/>
                    <a:pt x="1549" y="1667"/>
                  </a:cubicBezTo>
                  <a:cubicBezTo>
                    <a:pt x="1620" y="1620"/>
                    <a:pt x="1620" y="1525"/>
                    <a:pt x="1549" y="1477"/>
                  </a:cubicBezTo>
                  <a:cubicBezTo>
                    <a:pt x="1525" y="1441"/>
                    <a:pt x="1489" y="1423"/>
                    <a:pt x="1451" y="1423"/>
                  </a:cubicBezTo>
                  <a:cubicBezTo>
                    <a:pt x="1412" y="1423"/>
                    <a:pt x="1370" y="1441"/>
                    <a:pt x="1334" y="1477"/>
                  </a:cubicBezTo>
                  <a:cubicBezTo>
                    <a:pt x="1263" y="1525"/>
                    <a:pt x="1192" y="1596"/>
                    <a:pt x="1096" y="1620"/>
                  </a:cubicBezTo>
                  <a:lnTo>
                    <a:pt x="1096" y="1310"/>
                  </a:lnTo>
                  <a:cubicBezTo>
                    <a:pt x="1096" y="763"/>
                    <a:pt x="1549" y="310"/>
                    <a:pt x="2120" y="310"/>
                  </a:cubicBezTo>
                  <a:close/>
                  <a:moveTo>
                    <a:pt x="2811" y="3144"/>
                  </a:moveTo>
                  <a:lnTo>
                    <a:pt x="2811" y="3192"/>
                  </a:lnTo>
                  <a:cubicBezTo>
                    <a:pt x="2811" y="3287"/>
                    <a:pt x="2835" y="3382"/>
                    <a:pt x="2859" y="3430"/>
                  </a:cubicBezTo>
                  <a:lnTo>
                    <a:pt x="2287" y="4001"/>
                  </a:lnTo>
                  <a:lnTo>
                    <a:pt x="1739" y="3430"/>
                  </a:lnTo>
                  <a:cubicBezTo>
                    <a:pt x="1763" y="3382"/>
                    <a:pt x="1787" y="3287"/>
                    <a:pt x="1787" y="3192"/>
                  </a:cubicBezTo>
                  <a:lnTo>
                    <a:pt x="1787" y="3144"/>
                  </a:lnTo>
                  <a:cubicBezTo>
                    <a:pt x="1930" y="3192"/>
                    <a:pt x="2120" y="3215"/>
                    <a:pt x="2287" y="3215"/>
                  </a:cubicBezTo>
                  <a:cubicBezTo>
                    <a:pt x="2478" y="3215"/>
                    <a:pt x="2644" y="3192"/>
                    <a:pt x="2811" y="3144"/>
                  </a:cubicBezTo>
                  <a:close/>
                  <a:moveTo>
                    <a:pt x="2144" y="0"/>
                  </a:moveTo>
                  <a:cubicBezTo>
                    <a:pt x="1430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906" y="1834"/>
                    <a:pt x="953" y="1882"/>
                  </a:cubicBezTo>
                  <a:lnTo>
                    <a:pt x="977" y="1906"/>
                  </a:lnTo>
                  <a:lnTo>
                    <a:pt x="977" y="1977"/>
                  </a:lnTo>
                  <a:cubicBezTo>
                    <a:pt x="977" y="2382"/>
                    <a:pt x="1192" y="2739"/>
                    <a:pt x="1501" y="2977"/>
                  </a:cubicBezTo>
                  <a:lnTo>
                    <a:pt x="1501" y="3215"/>
                  </a:lnTo>
                  <a:cubicBezTo>
                    <a:pt x="1501" y="3287"/>
                    <a:pt x="1454" y="3334"/>
                    <a:pt x="1382" y="3382"/>
                  </a:cubicBezTo>
                  <a:lnTo>
                    <a:pt x="477" y="3763"/>
                  </a:lnTo>
                  <a:cubicBezTo>
                    <a:pt x="191" y="3882"/>
                    <a:pt x="1" y="4168"/>
                    <a:pt x="1" y="4501"/>
                  </a:cubicBezTo>
                  <a:lnTo>
                    <a:pt x="1" y="6549"/>
                  </a:lnTo>
                  <a:cubicBezTo>
                    <a:pt x="1" y="6645"/>
                    <a:pt x="72" y="6716"/>
                    <a:pt x="144" y="6716"/>
                  </a:cubicBezTo>
                  <a:cubicBezTo>
                    <a:pt x="239" y="6716"/>
                    <a:pt x="310" y="6645"/>
                    <a:pt x="310" y="6549"/>
                  </a:cubicBezTo>
                  <a:lnTo>
                    <a:pt x="310" y="4501"/>
                  </a:lnTo>
                  <a:lnTo>
                    <a:pt x="310" y="4454"/>
                  </a:lnTo>
                  <a:lnTo>
                    <a:pt x="715" y="4859"/>
                  </a:lnTo>
                  <a:cubicBezTo>
                    <a:pt x="787" y="4930"/>
                    <a:pt x="811" y="5001"/>
                    <a:pt x="811" y="5097"/>
                  </a:cubicBezTo>
                  <a:lnTo>
                    <a:pt x="811" y="6549"/>
                  </a:lnTo>
                  <a:cubicBezTo>
                    <a:pt x="811" y="6645"/>
                    <a:pt x="858" y="6716"/>
                    <a:pt x="953" y="6716"/>
                  </a:cubicBezTo>
                  <a:cubicBezTo>
                    <a:pt x="1049" y="6716"/>
                    <a:pt x="1096" y="6645"/>
                    <a:pt x="1096" y="6549"/>
                  </a:cubicBezTo>
                  <a:lnTo>
                    <a:pt x="1096" y="5097"/>
                  </a:lnTo>
                  <a:cubicBezTo>
                    <a:pt x="1096" y="4930"/>
                    <a:pt x="1049" y="4763"/>
                    <a:pt x="930" y="4644"/>
                  </a:cubicBezTo>
                  <a:lnTo>
                    <a:pt x="429" y="4144"/>
                  </a:lnTo>
                  <a:cubicBezTo>
                    <a:pt x="453" y="4097"/>
                    <a:pt x="501" y="4049"/>
                    <a:pt x="572" y="4025"/>
                  </a:cubicBezTo>
                  <a:lnTo>
                    <a:pt x="1454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8" y="6716"/>
                    <a:pt x="2263" y="6716"/>
                  </a:cubicBezTo>
                  <a:cubicBezTo>
                    <a:pt x="2358" y="6716"/>
                    <a:pt x="2406" y="6645"/>
                    <a:pt x="2406" y="6549"/>
                  </a:cubicBezTo>
                  <a:lnTo>
                    <a:pt x="2406" y="4287"/>
                  </a:lnTo>
                  <a:lnTo>
                    <a:pt x="3073" y="3644"/>
                  </a:lnTo>
                  <a:lnTo>
                    <a:pt x="3954" y="4025"/>
                  </a:lnTo>
                  <a:cubicBezTo>
                    <a:pt x="4025" y="4049"/>
                    <a:pt x="4073" y="4097"/>
                    <a:pt x="4121" y="4144"/>
                  </a:cubicBezTo>
                  <a:lnTo>
                    <a:pt x="3597" y="4644"/>
                  </a:lnTo>
                  <a:cubicBezTo>
                    <a:pt x="3478" y="4763"/>
                    <a:pt x="3430" y="4954"/>
                    <a:pt x="3430" y="5097"/>
                  </a:cubicBezTo>
                  <a:lnTo>
                    <a:pt x="3430" y="6549"/>
                  </a:lnTo>
                  <a:cubicBezTo>
                    <a:pt x="3430" y="6645"/>
                    <a:pt x="3478" y="6716"/>
                    <a:pt x="3573" y="6716"/>
                  </a:cubicBezTo>
                  <a:cubicBezTo>
                    <a:pt x="3668" y="6716"/>
                    <a:pt x="3716" y="6645"/>
                    <a:pt x="3716" y="6549"/>
                  </a:cubicBezTo>
                  <a:lnTo>
                    <a:pt x="3716" y="5097"/>
                  </a:lnTo>
                  <a:cubicBezTo>
                    <a:pt x="3716" y="5001"/>
                    <a:pt x="3764" y="4930"/>
                    <a:pt x="3811" y="4859"/>
                  </a:cubicBezTo>
                  <a:lnTo>
                    <a:pt x="4240" y="4454"/>
                  </a:lnTo>
                  <a:lnTo>
                    <a:pt x="4240" y="4501"/>
                  </a:lnTo>
                  <a:lnTo>
                    <a:pt x="4240" y="6549"/>
                  </a:lnTo>
                  <a:cubicBezTo>
                    <a:pt x="4240" y="6645"/>
                    <a:pt x="4287" y="6716"/>
                    <a:pt x="4383" y="6716"/>
                  </a:cubicBezTo>
                  <a:cubicBezTo>
                    <a:pt x="4478" y="6716"/>
                    <a:pt x="4526" y="6645"/>
                    <a:pt x="4526" y="6549"/>
                  </a:cubicBezTo>
                  <a:lnTo>
                    <a:pt x="4526" y="4501"/>
                  </a:lnTo>
                  <a:cubicBezTo>
                    <a:pt x="4597" y="4168"/>
                    <a:pt x="4407" y="3882"/>
                    <a:pt x="4121" y="3763"/>
                  </a:cubicBezTo>
                  <a:lnTo>
                    <a:pt x="3216" y="3382"/>
                  </a:lnTo>
                  <a:cubicBezTo>
                    <a:pt x="3168" y="3334"/>
                    <a:pt x="3097" y="3287"/>
                    <a:pt x="3097" y="3215"/>
                  </a:cubicBezTo>
                  <a:lnTo>
                    <a:pt x="3097" y="2977"/>
                  </a:lnTo>
                  <a:cubicBezTo>
                    <a:pt x="3406" y="2739"/>
                    <a:pt x="3597" y="2358"/>
                    <a:pt x="3597" y="1977"/>
                  </a:cubicBezTo>
                  <a:lnTo>
                    <a:pt x="3597" y="1620"/>
                  </a:lnTo>
                  <a:cubicBezTo>
                    <a:pt x="3692" y="1548"/>
                    <a:pt x="3787" y="1477"/>
                    <a:pt x="3787" y="1358"/>
                  </a:cubicBezTo>
                  <a:lnTo>
                    <a:pt x="3787" y="1310"/>
                  </a:lnTo>
                  <a:cubicBezTo>
                    <a:pt x="3787" y="596"/>
                    <a:pt x="3192" y="0"/>
                    <a:pt x="2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2919462" y="4235414"/>
              <a:ext cx="97064" cy="205726"/>
            </a:xfrm>
            <a:custGeom>
              <a:avLst/>
              <a:gdLst/>
              <a:ahLst/>
              <a:cxnLst/>
              <a:rect l="l" t="t" r="r" b="b"/>
              <a:pathLst>
                <a:path w="2787" h="5907" extrusionOk="0">
                  <a:moveTo>
                    <a:pt x="1667" y="310"/>
                  </a:moveTo>
                  <a:cubicBezTo>
                    <a:pt x="1834" y="310"/>
                    <a:pt x="2001" y="477"/>
                    <a:pt x="2001" y="644"/>
                  </a:cubicBezTo>
                  <a:lnTo>
                    <a:pt x="2001" y="715"/>
                  </a:lnTo>
                  <a:cubicBezTo>
                    <a:pt x="1882" y="667"/>
                    <a:pt x="1786" y="644"/>
                    <a:pt x="1667" y="644"/>
                  </a:cubicBezTo>
                  <a:cubicBezTo>
                    <a:pt x="1548" y="644"/>
                    <a:pt x="1429" y="667"/>
                    <a:pt x="1334" y="715"/>
                  </a:cubicBezTo>
                  <a:lnTo>
                    <a:pt x="1334" y="644"/>
                  </a:lnTo>
                  <a:cubicBezTo>
                    <a:pt x="1334" y="477"/>
                    <a:pt x="1477" y="310"/>
                    <a:pt x="1667" y="310"/>
                  </a:cubicBezTo>
                  <a:close/>
                  <a:moveTo>
                    <a:pt x="1667" y="977"/>
                  </a:moveTo>
                  <a:cubicBezTo>
                    <a:pt x="2120" y="977"/>
                    <a:pt x="2501" y="1358"/>
                    <a:pt x="2501" y="1810"/>
                  </a:cubicBezTo>
                  <a:lnTo>
                    <a:pt x="2501" y="1858"/>
                  </a:lnTo>
                  <a:cubicBezTo>
                    <a:pt x="2384" y="1896"/>
                    <a:pt x="2276" y="1911"/>
                    <a:pt x="2178" y="1911"/>
                  </a:cubicBezTo>
                  <a:cubicBezTo>
                    <a:pt x="1719" y="1911"/>
                    <a:pt x="1473" y="1568"/>
                    <a:pt x="1453" y="1548"/>
                  </a:cubicBezTo>
                  <a:cubicBezTo>
                    <a:pt x="1429" y="1501"/>
                    <a:pt x="1405" y="1477"/>
                    <a:pt x="1334" y="1477"/>
                  </a:cubicBezTo>
                  <a:cubicBezTo>
                    <a:pt x="1286" y="1477"/>
                    <a:pt x="1239" y="1477"/>
                    <a:pt x="1215" y="1548"/>
                  </a:cubicBezTo>
                  <a:cubicBezTo>
                    <a:pt x="1072" y="1691"/>
                    <a:pt x="929" y="1739"/>
                    <a:pt x="834" y="1787"/>
                  </a:cubicBezTo>
                  <a:cubicBezTo>
                    <a:pt x="834" y="1334"/>
                    <a:pt x="1215" y="977"/>
                    <a:pt x="1667" y="977"/>
                  </a:cubicBezTo>
                  <a:close/>
                  <a:moveTo>
                    <a:pt x="1334" y="1858"/>
                  </a:moveTo>
                  <a:cubicBezTo>
                    <a:pt x="1405" y="1930"/>
                    <a:pt x="1524" y="2001"/>
                    <a:pt x="1643" y="2072"/>
                  </a:cubicBezTo>
                  <a:cubicBezTo>
                    <a:pt x="1786" y="2168"/>
                    <a:pt x="2001" y="2215"/>
                    <a:pt x="2239" y="2215"/>
                  </a:cubicBezTo>
                  <a:cubicBezTo>
                    <a:pt x="2310" y="2215"/>
                    <a:pt x="2405" y="2215"/>
                    <a:pt x="2525" y="2191"/>
                  </a:cubicBezTo>
                  <a:lnTo>
                    <a:pt x="2525" y="2191"/>
                  </a:lnTo>
                  <a:cubicBezTo>
                    <a:pt x="2477" y="2644"/>
                    <a:pt x="2120" y="2977"/>
                    <a:pt x="1667" y="2977"/>
                  </a:cubicBezTo>
                  <a:cubicBezTo>
                    <a:pt x="1215" y="2977"/>
                    <a:pt x="834" y="2572"/>
                    <a:pt x="834" y="2144"/>
                  </a:cubicBezTo>
                  <a:lnTo>
                    <a:pt x="834" y="2096"/>
                  </a:lnTo>
                  <a:cubicBezTo>
                    <a:pt x="953" y="2072"/>
                    <a:pt x="1119" y="2001"/>
                    <a:pt x="1334" y="1858"/>
                  </a:cubicBezTo>
                  <a:close/>
                  <a:moveTo>
                    <a:pt x="2001" y="3263"/>
                  </a:moveTo>
                  <a:lnTo>
                    <a:pt x="2001" y="3454"/>
                  </a:lnTo>
                  <a:cubicBezTo>
                    <a:pt x="2001" y="3477"/>
                    <a:pt x="2001" y="3525"/>
                    <a:pt x="2024" y="3573"/>
                  </a:cubicBezTo>
                  <a:lnTo>
                    <a:pt x="1667" y="3930"/>
                  </a:lnTo>
                  <a:lnTo>
                    <a:pt x="1310" y="3573"/>
                  </a:lnTo>
                  <a:cubicBezTo>
                    <a:pt x="1310" y="3525"/>
                    <a:pt x="1334" y="3477"/>
                    <a:pt x="1334" y="3454"/>
                  </a:cubicBezTo>
                  <a:lnTo>
                    <a:pt x="1334" y="3263"/>
                  </a:lnTo>
                  <a:cubicBezTo>
                    <a:pt x="1453" y="3287"/>
                    <a:pt x="1548" y="3335"/>
                    <a:pt x="1667" y="3335"/>
                  </a:cubicBezTo>
                  <a:cubicBezTo>
                    <a:pt x="1786" y="3335"/>
                    <a:pt x="1905" y="3287"/>
                    <a:pt x="2001" y="3263"/>
                  </a:cubicBezTo>
                  <a:close/>
                  <a:moveTo>
                    <a:pt x="1643" y="1"/>
                  </a:moveTo>
                  <a:cubicBezTo>
                    <a:pt x="1286" y="1"/>
                    <a:pt x="977" y="286"/>
                    <a:pt x="977" y="644"/>
                  </a:cubicBezTo>
                  <a:cubicBezTo>
                    <a:pt x="977" y="715"/>
                    <a:pt x="977" y="763"/>
                    <a:pt x="1000" y="858"/>
                  </a:cubicBezTo>
                  <a:cubicBezTo>
                    <a:pt x="691" y="1072"/>
                    <a:pt x="477" y="1429"/>
                    <a:pt x="477" y="1810"/>
                  </a:cubicBezTo>
                  <a:lnTo>
                    <a:pt x="477" y="2144"/>
                  </a:lnTo>
                  <a:cubicBezTo>
                    <a:pt x="477" y="2525"/>
                    <a:pt x="691" y="2882"/>
                    <a:pt x="977" y="3096"/>
                  </a:cubicBezTo>
                  <a:lnTo>
                    <a:pt x="977" y="3406"/>
                  </a:lnTo>
                  <a:cubicBezTo>
                    <a:pt x="977" y="3477"/>
                    <a:pt x="953" y="3525"/>
                    <a:pt x="881" y="3573"/>
                  </a:cubicBezTo>
                  <a:lnTo>
                    <a:pt x="357" y="3835"/>
                  </a:lnTo>
                  <a:cubicBezTo>
                    <a:pt x="143" y="3954"/>
                    <a:pt x="0" y="4168"/>
                    <a:pt x="0" y="4430"/>
                  </a:cubicBezTo>
                  <a:lnTo>
                    <a:pt x="0" y="5764"/>
                  </a:lnTo>
                  <a:cubicBezTo>
                    <a:pt x="0" y="5859"/>
                    <a:pt x="48" y="5907"/>
                    <a:pt x="143" y="5907"/>
                  </a:cubicBezTo>
                  <a:cubicBezTo>
                    <a:pt x="238" y="5907"/>
                    <a:pt x="286" y="5859"/>
                    <a:pt x="286" y="5764"/>
                  </a:cubicBezTo>
                  <a:lnTo>
                    <a:pt x="286" y="4478"/>
                  </a:lnTo>
                  <a:lnTo>
                    <a:pt x="524" y="4716"/>
                  </a:lnTo>
                  <a:cubicBezTo>
                    <a:pt x="596" y="4787"/>
                    <a:pt x="619" y="4882"/>
                    <a:pt x="619" y="4954"/>
                  </a:cubicBezTo>
                  <a:lnTo>
                    <a:pt x="619" y="5740"/>
                  </a:lnTo>
                  <a:cubicBezTo>
                    <a:pt x="619" y="5835"/>
                    <a:pt x="691" y="5883"/>
                    <a:pt x="762" y="5883"/>
                  </a:cubicBezTo>
                  <a:cubicBezTo>
                    <a:pt x="858" y="5883"/>
                    <a:pt x="929" y="5835"/>
                    <a:pt x="929" y="5740"/>
                  </a:cubicBezTo>
                  <a:lnTo>
                    <a:pt x="929" y="4954"/>
                  </a:lnTo>
                  <a:cubicBezTo>
                    <a:pt x="929" y="4787"/>
                    <a:pt x="858" y="4644"/>
                    <a:pt x="738" y="4525"/>
                  </a:cubicBezTo>
                  <a:lnTo>
                    <a:pt x="381" y="4168"/>
                  </a:lnTo>
                  <a:cubicBezTo>
                    <a:pt x="405" y="4120"/>
                    <a:pt x="453" y="4120"/>
                    <a:pt x="453" y="4097"/>
                  </a:cubicBezTo>
                  <a:lnTo>
                    <a:pt x="977" y="3835"/>
                  </a:lnTo>
                  <a:cubicBezTo>
                    <a:pt x="1000" y="3835"/>
                    <a:pt x="1048" y="3811"/>
                    <a:pt x="1072" y="3763"/>
                  </a:cubicBezTo>
                  <a:lnTo>
                    <a:pt x="1453" y="4168"/>
                  </a:lnTo>
                  <a:lnTo>
                    <a:pt x="1453" y="5740"/>
                  </a:lnTo>
                  <a:cubicBezTo>
                    <a:pt x="1453" y="5835"/>
                    <a:pt x="1524" y="5883"/>
                    <a:pt x="1596" y="5883"/>
                  </a:cubicBezTo>
                  <a:cubicBezTo>
                    <a:pt x="1691" y="5883"/>
                    <a:pt x="1762" y="5835"/>
                    <a:pt x="1762" y="5740"/>
                  </a:cubicBezTo>
                  <a:lnTo>
                    <a:pt x="1762" y="4168"/>
                  </a:lnTo>
                  <a:lnTo>
                    <a:pt x="2144" y="3763"/>
                  </a:lnTo>
                  <a:cubicBezTo>
                    <a:pt x="2167" y="3811"/>
                    <a:pt x="2191" y="3811"/>
                    <a:pt x="2239" y="3835"/>
                  </a:cubicBezTo>
                  <a:lnTo>
                    <a:pt x="2382" y="3882"/>
                  </a:lnTo>
                  <a:cubicBezTo>
                    <a:pt x="2405" y="3882"/>
                    <a:pt x="2429" y="3930"/>
                    <a:pt x="2429" y="3930"/>
                  </a:cubicBezTo>
                  <a:cubicBezTo>
                    <a:pt x="2501" y="3930"/>
                    <a:pt x="2548" y="3882"/>
                    <a:pt x="2596" y="3835"/>
                  </a:cubicBezTo>
                  <a:cubicBezTo>
                    <a:pt x="2620" y="3739"/>
                    <a:pt x="2596" y="3644"/>
                    <a:pt x="2525" y="3620"/>
                  </a:cubicBezTo>
                  <a:lnTo>
                    <a:pt x="2382" y="3573"/>
                  </a:lnTo>
                  <a:cubicBezTo>
                    <a:pt x="2310" y="3525"/>
                    <a:pt x="2286" y="3477"/>
                    <a:pt x="2286" y="3406"/>
                  </a:cubicBezTo>
                  <a:lnTo>
                    <a:pt x="2286" y="3096"/>
                  </a:lnTo>
                  <a:cubicBezTo>
                    <a:pt x="2620" y="2882"/>
                    <a:pt x="2787" y="2549"/>
                    <a:pt x="2787" y="2144"/>
                  </a:cubicBezTo>
                  <a:lnTo>
                    <a:pt x="2787" y="1810"/>
                  </a:lnTo>
                  <a:cubicBezTo>
                    <a:pt x="2787" y="1382"/>
                    <a:pt x="2596" y="1072"/>
                    <a:pt x="2263" y="858"/>
                  </a:cubicBezTo>
                  <a:cubicBezTo>
                    <a:pt x="2286" y="786"/>
                    <a:pt x="2286" y="739"/>
                    <a:pt x="2286" y="644"/>
                  </a:cubicBezTo>
                  <a:cubicBezTo>
                    <a:pt x="2286" y="286"/>
                    <a:pt x="2001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3178230" y="4247847"/>
              <a:ext cx="109498" cy="193293"/>
            </a:xfrm>
            <a:custGeom>
              <a:avLst/>
              <a:gdLst/>
              <a:ahLst/>
              <a:cxnLst/>
              <a:rect l="l" t="t" r="r" b="b"/>
              <a:pathLst>
                <a:path w="3144" h="5550" extrusionOk="0">
                  <a:moveTo>
                    <a:pt x="1358" y="287"/>
                  </a:moveTo>
                  <a:cubicBezTo>
                    <a:pt x="1715" y="287"/>
                    <a:pt x="2025" y="596"/>
                    <a:pt x="2025" y="977"/>
                  </a:cubicBezTo>
                  <a:lnTo>
                    <a:pt x="2025" y="1144"/>
                  </a:lnTo>
                  <a:cubicBezTo>
                    <a:pt x="1358" y="1120"/>
                    <a:pt x="953" y="858"/>
                    <a:pt x="953" y="858"/>
                  </a:cubicBezTo>
                  <a:cubicBezTo>
                    <a:pt x="929" y="834"/>
                    <a:pt x="905" y="834"/>
                    <a:pt x="881" y="834"/>
                  </a:cubicBezTo>
                  <a:cubicBezTo>
                    <a:pt x="834" y="834"/>
                    <a:pt x="786" y="858"/>
                    <a:pt x="762" y="882"/>
                  </a:cubicBezTo>
                  <a:cubicBezTo>
                    <a:pt x="572" y="1001"/>
                    <a:pt x="429" y="1072"/>
                    <a:pt x="334" y="1120"/>
                  </a:cubicBezTo>
                  <a:lnTo>
                    <a:pt x="334" y="977"/>
                  </a:lnTo>
                  <a:cubicBezTo>
                    <a:pt x="334" y="620"/>
                    <a:pt x="643" y="287"/>
                    <a:pt x="1024" y="287"/>
                  </a:cubicBezTo>
                  <a:close/>
                  <a:moveTo>
                    <a:pt x="834" y="1144"/>
                  </a:moveTo>
                  <a:cubicBezTo>
                    <a:pt x="1001" y="1239"/>
                    <a:pt x="1358" y="1382"/>
                    <a:pt x="1834" y="1430"/>
                  </a:cubicBezTo>
                  <a:lnTo>
                    <a:pt x="1834" y="1596"/>
                  </a:lnTo>
                  <a:cubicBezTo>
                    <a:pt x="1858" y="1977"/>
                    <a:pt x="1524" y="2287"/>
                    <a:pt x="1167" y="2287"/>
                  </a:cubicBezTo>
                  <a:cubicBezTo>
                    <a:pt x="810" y="2287"/>
                    <a:pt x="477" y="1977"/>
                    <a:pt x="477" y="1596"/>
                  </a:cubicBezTo>
                  <a:lnTo>
                    <a:pt x="477" y="1358"/>
                  </a:lnTo>
                  <a:cubicBezTo>
                    <a:pt x="596" y="1334"/>
                    <a:pt x="715" y="1239"/>
                    <a:pt x="834" y="1144"/>
                  </a:cubicBezTo>
                  <a:close/>
                  <a:moveTo>
                    <a:pt x="1501" y="2549"/>
                  </a:moveTo>
                  <a:lnTo>
                    <a:pt x="1501" y="2573"/>
                  </a:lnTo>
                  <a:cubicBezTo>
                    <a:pt x="1501" y="2620"/>
                    <a:pt x="1501" y="2668"/>
                    <a:pt x="1524" y="2692"/>
                  </a:cubicBezTo>
                  <a:lnTo>
                    <a:pt x="1167" y="3049"/>
                  </a:lnTo>
                  <a:lnTo>
                    <a:pt x="810" y="2692"/>
                  </a:lnTo>
                  <a:cubicBezTo>
                    <a:pt x="810" y="2668"/>
                    <a:pt x="834" y="2620"/>
                    <a:pt x="834" y="2573"/>
                  </a:cubicBezTo>
                  <a:lnTo>
                    <a:pt x="834" y="2549"/>
                  </a:lnTo>
                  <a:cubicBezTo>
                    <a:pt x="953" y="2573"/>
                    <a:pt x="1048" y="2620"/>
                    <a:pt x="1167" y="2620"/>
                  </a:cubicBezTo>
                  <a:cubicBezTo>
                    <a:pt x="1286" y="2620"/>
                    <a:pt x="1405" y="2573"/>
                    <a:pt x="1501" y="2549"/>
                  </a:cubicBezTo>
                  <a:close/>
                  <a:moveTo>
                    <a:pt x="1001" y="1"/>
                  </a:moveTo>
                  <a:cubicBezTo>
                    <a:pt x="453" y="1"/>
                    <a:pt x="0" y="429"/>
                    <a:pt x="0" y="977"/>
                  </a:cubicBezTo>
                  <a:lnTo>
                    <a:pt x="0" y="1311"/>
                  </a:lnTo>
                  <a:cubicBezTo>
                    <a:pt x="0" y="1382"/>
                    <a:pt x="72" y="1453"/>
                    <a:pt x="167" y="1453"/>
                  </a:cubicBezTo>
                  <a:lnTo>
                    <a:pt x="167" y="1620"/>
                  </a:lnTo>
                  <a:cubicBezTo>
                    <a:pt x="167" y="1930"/>
                    <a:pt x="262" y="2192"/>
                    <a:pt x="477" y="2382"/>
                  </a:cubicBezTo>
                  <a:lnTo>
                    <a:pt x="477" y="2573"/>
                  </a:lnTo>
                  <a:cubicBezTo>
                    <a:pt x="477" y="2644"/>
                    <a:pt x="453" y="2692"/>
                    <a:pt x="405" y="2739"/>
                  </a:cubicBezTo>
                  <a:cubicBezTo>
                    <a:pt x="310" y="2763"/>
                    <a:pt x="286" y="2858"/>
                    <a:pt x="334" y="2930"/>
                  </a:cubicBezTo>
                  <a:cubicBezTo>
                    <a:pt x="358" y="3001"/>
                    <a:pt x="429" y="3025"/>
                    <a:pt x="477" y="3025"/>
                  </a:cubicBezTo>
                  <a:cubicBezTo>
                    <a:pt x="524" y="3025"/>
                    <a:pt x="548" y="3025"/>
                    <a:pt x="548" y="3001"/>
                  </a:cubicBezTo>
                  <a:cubicBezTo>
                    <a:pt x="572" y="3001"/>
                    <a:pt x="596" y="2978"/>
                    <a:pt x="643" y="2930"/>
                  </a:cubicBezTo>
                  <a:lnTo>
                    <a:pt x="1024" y="3335"/>
                  </a:lnTo>
                  <a:lnTo>
                    <a:pt x="1024" y="5407"/>
                  </a:lnTo>
                  <a:cubicBezTo>
                    <a:pt x="1024" y="5502"/>
                    <a:pt x="1072" y="5550"/>
                    <a:pt x="1167" y="5550"/>
                  </a:cubicBezTo>
                  <a:cubicBezTo>
                    <a:pt x="1263" y="5550"/>
                    <a:pt x="1310" y="5502"/>
                    <a:pt x="1310" y="5407"/>
                  </a:cubicBezTo>
                  <a:lnTo>
                    <a:pt x="1310" y="3335"/>
                  </a:lnTo>
                  <a:lnTo>
                    <a:pt x="1715" y="2930"/>
                  </a:lnTo>
                  <a:cubicBezTo>
                    <a:pt x="1739" y="2978"/>
                    <a:pt x="1763" y="2978"/>
                    <a:pt x="1786" y="3001"/>
                  </a:cubicBezTo>
                  <a:lnTo>
                    <a:pt x="2620" y="3406"/>
                  </a:lnTo>
                  <a:lnTo>
                    <a:pt x="2358" y="3668"/>
                  </a:lnTo>
                  <a:cubicBezTo>
                    <a:pt x="2239" y="3787"/>
                    <a:pt x="2191" y="3978"/>
                    <a:pt x="2191" y="4121"/>
                  </a:cubicBezTo>
                  <a:lnTo>
                    <a:pt x="2191" y="5407"/>
                  </a:lnTo>
                  <a:cubicBezTo>
                    <a:pt x="2191" y="5502"/>
                    <a:pt x="2239" y="5550"/>
                    <a:pt x="2334" y="5550"/>
                  </a:cubicBezTo>
                  <a:cubicBezTo>
                    <a:pt x="2429" y="5550"/>
                    <a:pt x="2477" y="5502"/>
                    <a:pt x="2477" y="5407"/>
                  </a:cubicBezTo>
                  <a:lnTo>
                    <a:pt x="2477" y="4121"/>
                  </a:lnTo>
                  <a:cubicBezTo>
                    <a:pt x="2477" y="4025"/>
                    <a:pt x="2501" y="3954"/>
                    <a:pt x="2572" y="3882"/>
                  </a:cubicBezTo>
                  <a:lnTo>
                    <a:pt x="2810" y="3644"/>
                  </a:lnTo>
                  <a:lnTo>
                    <a:pt x="2810" y="3740"/>
                  </a:lnTo>
                  <a:lnTo>
                    <a:pt x="2810" y="5407"/>
                  </a:lnTo>
                  <a:cubicBezTo>
                    <a:pt x="2810" y="5502"/>
                    <a:pt x="2858" y="5550"/>
                    <a:pt x="2953" y="5550"/>
                  </a:cubicBezTo>
                  <a:cubicBezTo>
                    <a:pt x="3049" y="5550"/>
                    <a:pt x="3096" y="5502"/>
                    <a:pt x="3096" y="5407"/>
                  </a:cubicBezTo>
                  <a:lnTo>
                    <a:pt x="3096" y="3740"/>
                  </a:lnTo>
                  <a:cubicBezTo>
                    <a:pt x="3144" y="3501"/>
                    <a:pt x="3025" y="3263"/>
                    <a:pt x="2787" y="3168"/>
                  </a:cubicBezTo>
                  <a:lnTo>
                    <a:pt x="1905" y="2739"/>
                  </a:lnTo>
                  <a:cubicBezTo>
                    <a:pt x="1858" y="2692"/>
                    <a:pt x="1834" y="2644"/>
                    <a:pt x="1834" y="2573"/>
                  </a:cubicBezTo>
                  <a:lnTo>
                    <a:pt x="1834" y="2382"/>
                  </a:lnTo>
                  <a:cubicBezTo>
                    <a:pt x="2025" y="2192"/>
                    <a:pt x="2144" y="1930"/>
                    <a:pt x="2144" y="1620"/>
                  </a:cubicBezTo>
                  <a:lnTo>
                    <a:pt x="2144" y="1453"/>
                  </a:lnTo>
                  <a:cubicBezTo>
                    <a:pt x="2239" y="1453"/>
                    <a:pt x="2310" y="1382"/>
                    <a:pt x="2310" y="1311"/>
                  </a:cubicBezTo>
                  <a:lnTo>
                    <a:pt x="2310" y="977"/>
                  </a:lnTo>
                  <a:cubicBezTo>
                    <a:pt x="2310" y="429"/>
                    <a:pt x="1858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09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373" y="4722467"/>
            <a:ext cx="4088100" cy="1381500"/>
          </a:xfrm>
        </p:spPr>
        <p:txBody>
          <a:bodyPr/>
          <a:lstStyle/>
          <a:p>
            <a:r>
              <a:rPr lang="en-US" sz="2000" b="1" dirty="0"/>
              <a:t>DEPLOYMENT 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1E5A93A-93A1-EEB4-9470-192E4FC0A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4364" y="0"/>
            <a:ext cx="5174615" cy="470598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0412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2717227" y="2169704"/>
            <a:ext cx="502105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6082775" y="5939457"/>
            <a:ext cx="1243500" cy="997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01</a:t>
            </a:r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02</a:t>
            </a:r>
            <a:endParaRPr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05</a:t>
            </a:r>
            <a:endParaRPr/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06</a:t>
            </a:r>
            <a:endParaRPr dirty="0"/>
          </a:p>
        </p:txBody>
      </p:sp>
      <p:sp>
        <p:nvSpPr>
          <p:cNvPr id="515" name="Google Shape;515;p52"/>
          <p:cNvSpPr txBox="1">
            <a:spLocks noGrp="1"/>
          </p:cNvSpPr>
          <p:nvPr>
            <p:ph type="subTitle" idx="16"/>
          </p:nvPr>
        </p:nvSpPr>
        <p:spPr>
          <a:xfrm>
            <a:off x="3294150" y="214302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CONTEXT DIAGRAM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17"/>
          </p:nvPr>
        </p:nvSpPr>
        <p:spPr>
          <a:xfrm>
            <a:off x="5758620" y="2042537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  <a:endParaRPr dirty="0"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CLASS DIAGRAM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SEQUENCE DIAGRAM</a:t>
            </a:r>
            <a:endParaRPr dirty="0"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0"/>
          </p:nvPr>
        </p:nvSpPr>
        <p:spPr>
          <a:xfrm>
            <a:off x="5879199" y="3624724"/>
            <a:ext cx="3435129" cy="875557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  DEPLOYMENT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673FD6-B180-0434-46E2-E842952CFB7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54326" y="2102827"/>
            <a:ext cx="2551200" cy="3399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97"/>
          <p:cNvGrpSpPr/>
          <p:nvPr/>
        </p:nvGrpSpPr>
        <p:grpSpPr>
          <a:xfrm>
            <a:off x="-2715447" y="258212"/>
            <a:ext cx="5377816" cy="5424789"/>
            <a:chOff x="-2715447" y="258212"/>
            <a:chExt cx="5377816" cy="5424789"/>
          </a:xfrm>
        </p:grpSpPr>
        <p:grpSp>
          <p:nvGrpSpPr>
            <p:cNvPr id="1900" name="Google Shape;1900;p97"/>
            <p:cNvGrpSpPr/>
            <p:nvPr/>
          </p:nvGrpSpPr>
          <p:grpSpPr>
            <a:xfrm>
              <a:off x="1624081" y="258212"/>
              <a:ext cx="1038288" cy="281297"/>
              <a:chOff x="2443300" y="461900"/>
              <a:chExt cx="403250" cy="109250"/>
            </a:xfrm>
          </p:grpSpPr>
          <p:sp>
            <p:nvSpPr>
              <p:cNvPr id="1901" name="Google Shape;1901;p9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9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9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9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9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9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9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8" name="Google Shape;1908;p97"/>
            <p:cNvGrpSpPr/>
            <p:nvPr/>
          </p:nvGrpSpPr>
          <p:grpSpPr>
            <a:xfrm rot="10800000" flipH="1">
              <a:off x="-2715447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1909" name="Google Shape;1909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0" name="Google Shape;1910;p97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1" name="Google Shape;1911;p97"/>
          <p:cNvGrpSpPr/>
          <p:nvPr/>
        </p:nvGrpSpPr>
        <p:grpSpPr>
          <a:xfrm flipH="1">
            <a:off x="7123353" y="-2995725"/>
            <a:ext cx="6074226" cy="8077999"/>
            <a:chOff x="-4087047" y="-3028300"/>
            <a:chExt cx="6074226" cy="8077999"/>
          </a:xfrm>
        </p:grpSpPr>
        <p:pic>
          <p:nvPicPr>
            <p:cNvPr id="1912" name="Google Shape;1912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Google Shape;1914;p97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5" name="Google Shape;1915;p97"/>
          <p:cNvSpPr txBox="1">
            <a:spLocks noGrp="1"/>
          </p:cNvSpPr>
          <p:nvPr>
            <p:ph type="ctrTitle"/>
          </p:nvPr>
        </p:nvSpPr>
        <p:spPr>
          <a:xfrm>
            <a:off x="3025325" y="1995239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16" name="Google Shape;1916;p97"/>
          <p:cNvSpPr txBox="1">
            <a:spLocks noGrp="1"/>
          </p:cNvSpPr>
          <p:nvPr>
            <p:ph type="subTitle" idx="1"/>
          </p:nvPr>
        </p:nvSpPr>
        <p:spPr>
          <a:xfrm>
            <a:off x="5822779" y="5305143"/>
            <a:ext cx="45039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="" xmlns:a16="http://schemas.microsoft.com/office/drawing/2014/main" id="{B6495BD9-7A5B-8CA7-8E42-A745CE081C9F}"/>
              </a:ext>
            </a:extLst>
          </p:cNvPr>
          <p:cNvSpPr/>
          <p:nvPr/>
        </p:nvSpPr>
        <p:spPr>
          <a:xfrm>
            <a:off x="3214255" y="3694545"/>
            <a:ext cx="4673600" cy="759655"/>
          </a:xfrm>
          <a:prstGeom prst="round1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="" xmlns:a16="http://schemas.microsoft.com/office/drawing/2014/main" id="{CE67EE6C-3810-75E4-2559-A4FAF82E81DC}"/>
              </a:ext>
            </a:extLst>
          </p:cNvPr>
          <p:cNvSpPr/>
          <p:nvPr/>
        </p:nvSpPr>
        <p:spPr>
          <a:xfrm>
            <a:off x="7978415" y="4498634"/>
            <a:ext cx="1357745" cy="921364"/>
          </a:xfrm>
          <a:prstGeom prst="hexagon">
            <a:avLst>
              <a:gd name="adj" fmla="val 61089"/>
              <a:gd name="vf" fmla="val 11547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506463" y="2633762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outlines the modelling and design of our 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031010" y="1669406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D5795C7-471E-05C3-3115-2234ACEC1728}"/>
              </a:ext>
            </a:extLst>
          </p:cNvPr>
          <p:cNvSpPr txBox="1"/>
          <p:nvPr/>
        </p:nvSpPr>
        <p:spPr>
          <a:xfrm>
            <a:off x="1499156" y="3190243"/>
            <a:ext cx="5982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Overpass"/>
              </a:rPr>
              <a:t>The system aims at providing  UI for reporting lost items , upload images and Searching for potential matches and receiving notifications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31F3E00-EA15-FC50-C034-774E72892730}"/>
              </a:ext>
            </a:extLst>
          </p:cNvPr>
          <p:cNvSpPr txBox="1"/>
          <p:nvPr/>
        </p:nvSpPr>
        <p:spPr>
          <a:xfrm>
            <a:off x="1308293" y="4228290"/>
            <a:ext cx="7664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Overpass"/>
              </a:rPr>
              <a:t>We will provide various </a:t>
            </a:r>
            <a:r>
              <a:rPr lang="en-US" sz="1600" dirty="0" err="1">
                <a:solidFill>
                  <a:schemeClr val="accent2"/>
                </a:solidFill>
                <a:latin typeface="Overpass"/>
              </a:rPr>
              <a:t>uml</a:t>
            </a:r>
            <a:r>
              <a:rPr lang="en-US" sz="1600" dirty="0">
                <a:solidFill>
                  <a:schemeClr val="accent2"/>
                </a:solidFill>
                <a:latin typeface="Overpass"/>
              </a:rPr>
              <a:t> diagrams that will help us in visualizing the system component, their relationship and the flow of operation  within the system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62389" y="2671020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800" dirty="0"/>
              <a:t>A context diagram is a diagram that provides a high level overview of a system and how the system interacts with external entities and also processes the system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CONTEXT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090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54845" y="70983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COMPONENTS OF A CONTEXT DIAGRAM</a:t>
            </a:r>
            <a:endParaRPr sz="2800"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-430404" y="2557584"/>
            <a:ext cx="4088100" cy="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accent1"/>
                </a:solidFill>
              </a:rPr>
              <a:t>SYSTEM BOUNDARY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65C6B17-E2CF-BEFA-DC05-94F5D68BB6D1}"/>
              </a:ext>
            </a:extLst>
          </p:cNvPr>
          <p:cNvSpPr/>
          <p:nvPr/>
        </p:nvSpPr>
        <p:spPr>
          <a:xfrm>
            <a:off x="206188" y="2391307"/>
            <a:ext cx="2761130" cy="846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80C8BBC-D30C-B374-FAC4-E1F25DF8CC9E}"/>
              </a:ext>
            </a:extLst>
          </p:cNvPr>
          <p:cNvSpPr/>
          <p:nvPr/>
        </p:nvSpPr>
        <p:spPr>
          <a:xfrm>
            <a:off x="3074894" y="1934107"/>
            <a:ext cx="3290047" cy="846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EXTERNAL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9E32374-1031-BD28-C33A-60B8000525D8}"/>
              </a:ext>
            </a:extLst>
          </p:cNvPr>
          <p:cNvSpPr/>
          <p:nvPr/>
        </p:nvSpPr>
        <p:spPr>
          <a:xfrm>
            <a:off x="6517341" y="2570601"/>
            <a:ext cx="2626659" cy="774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B244722-2F84-B0CE-FA0A-BB703997F34E}"/>
              </a:ext>
            </a:extLst>
          </p:cNvPr>
          <p:cNvSpPr txBox="1"/>
          <p:nvPr/>
        </p:nvSpPr>
        <p:spPr>
          <a:xfrm>
            <a:off x="6615952" y="2829595"/>
            <a:ext cx="2528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74D0A5-C5AD-AF81-5CF3-1E31CBB804C4}"/>
              </a:ext>
            </a:extLst>
          </p:cNvPr>
          <p:cNvSpPr txBox="1"/>
          <p:nvPr/>
        </p:nvSpPr>
        <p:spPr>
          <a:xfrm>
            <a:off x="322730" y="3377138"/>
            <a:ext cx="364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a single process or entity at the center of the diagram and clearly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0F9307-BBAA-5777-56C8-3F1D8D181992}"/>
              </a:ext>
            </a:extLst>
          </p:cNvPr>
          <p:cNvSpPr txBox="1"/>
          <p:nvPr/>
        </p:nvSpPr>
        <p:spPr>
          <a:xfrm>
            <a:off x="3684495" y="3864725"/>
            <a:ext cx="292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external actors that interact with the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C5D0881-4DFE-AD96-4CC3-A31013735E17}"/>
              </a:ext>
            </a:extLst>
          </p:cNvPr>
          <p:cNvSpPr txBox="1"/>
          <p:nvPr/>
        </p:nvSpPr>
        <p:spPr>
          <a:xfrm>
            <a:off x="6436659" y="3622253"/>
            <a:ext cx="25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Arrows use to show the flow of information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28" y="4282228"/>
            <a:ext cx="4088100" cy="1381500"/>
          </a:xfrm>
        </p:spPr>
        <p:txBody>
          <a:bodyPr/>
          <a:lstStyle/>
          <a:p>
            <a:r>
              <a:rPr lang="en-US" sz="2000" b="1" dirty="0"/>
              <a:t>CONTEXT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0BE3E5D-7596-18B1-FCB7-4B62AE7B1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3074" y="-135320"/>
            <a:ext cx="6274808" cy="418446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74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62389" y="2671020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800" dirty="0"/>
              <a:t>It is a graphical representation of a user’s possible interaction with a system. A use case diagram shows various use cases and different type of users the system has and their relationship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 CASE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53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3"/>
          <p:cNvSpPr txBox="1">
            <a:spLocks noGrp="1"/>
          </p:cNvSpPr>
          <p:nvPr>
            <p:ph type="title"/>
          </p:nvPr>
        </p:nvSpPr>
        <p:spPr>
          <a:xfrm>
            <a:off x="205225" y="71470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COMPONENTS OF THE USE CASE DIAGRAM</a:t>
            </a:r>
            <a:endParaRPr sz="2800" dirty="0"/>
          </a:p>
        </p:txBody>
      </p:sp>
      <p:sp>
        <p:nvSpPr>
          <p:cNvPr id="1832" name="Google Shape;1832;p93"/>
          <p:cNvSpPr txBox="1">
            <a:spLocks noGrp="1"/>
          </p:cNvSpPr>
          <p:nvPr>
            <p:ph type="subTitle" idx="1"/>
          </p:nvPr>
        </p:nvSpPr>
        <p:spPr>
          <a:xfrm>
            <a:off x="1941225" y="2945724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individual responsible for performing administrative operations and overseeing the operations of the system</a:t>
            </a:r>
            <a:endParaRPr dirty="0"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Individuals that report their missing </a:t>
            </a:r>
            <a:r>
              <a:rPr lang="en-US" dirty="0" err="1"/>
              <a:t>items,searching</a:t>
            </a:r>
            <a:r>
              <a:rPr lang="en-US" dirty="0"/>
              <a:t> for items and other performance related actions </a:t>
            </a:r>
            <a:endParaRPr dirty="0"/>
          </a:p>
        </p:txBody>
      </p:sp>
      <p:sp>
        <p:nvSpPr>
          <p:cNvPr id="1834" name="Google Shape;1834;p93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USER</a:t>
            </a:r>
            <a:endParaRPr dirty="0"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1836" name="Google Shape;1836;p93"/>
          <p:cNvSpPr txBox="1">
            <a:spLocks noGrp="1"/>
          </p:cNvSpPr>
          <p:nvPr>
            <p:ph type="subTitle" idx="5"/>
          </p:nvPr>
        </p:nvSpPr>
        <p:spPr>
          <a:xfrm>
            <a:off x="1774458" y="4143783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refers to the overall software system that provides functionality for reporting a </a:t>
            </a:r>
            <a:r>
              <a:rPr lang="en-US" dirty="0" err="1"/>
              <a:t>nd</a:t>
            </a:r>
            <a:r>
              <a:rPr lang="en-US" dirty="0"/>
              <a:t> retrieving missing items while the relationship depicts the interaction between the actors and the system</a:t>
            </a:r>
            <a:endParaRPr dirty="0"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AND RELATIONSHIPS</a:t>
            </a:r>
            <a:endParaRPr dirty="0"/>
          </a:p>
        </p:txBody>
      </p:sp>
      <p:sp>
        <p:nvSpPr>
          <p:cNvPr id="1838" name="Google Shape;1838;p93"/>
          <p:cNvSpPr/>
          <p:nvPr/>
        </p:nvSpPr>
        <p:spPr>
          <a:xfrm>
            <a:off x="929658" y="15151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/>
          <p:nvPr/>
        </p:nvSpPr>
        <p:spPr>
          <a:xfrm>
            <a:off x="929658" y="25263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929658" y="35375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93"/>
          <p:cNvGrpSpPr/>
          <p:nvPr/>
        </p:nvGrpSpPr>
        <p:grpSpPr>
          <a:xfrm>
            <a:off x="1143895" y="2662345"/>
            <a:ext cx="416339" cy="459716"/>
            <a:chOff x="1447269" y="1259543"/>
            <a:chExt cx="334274" cy="369102"/>
          </a:xfrm>
        </p:grpSpPr>
        <p:sp>
          <p:nvSpPr>
            <p:cNvPr id="1842" name="Google Shape;1842;p93"/>
            <p:cNvSpPr/>
            <p:nvPr/>
          </p:nvSpPr>
          <p:spPr>
            <a:xfrm>
              <a:off x="1447269" y="1288589"/>
              <a:ext cx="204890" cy="340056"/>
            </a:xfrm>
            <a:custGeom>
              <a:avLst/>
              <a:gdLst/>
              <a:ahLst/>
              <a:cxnLst/>
              <a:rect l="l" t="t" r="r" b="b"/>
              <a:pathLst>
                <a:path w="5883" h="9764" extrusionOk="0">
                  <a:moveTo>
                    <a:pt x="3001" y="310"/>
                  </a:moveTo>
                  <a:cubicBezTo>
                    <a:pt x="3358" y="310"/>
                    <a:pt x="3668" y="548"/>
                    <a:pt x="3739" y="905"/>
                  </a:cubicBezTo>
                  <a:cubicBezTo>
                    <a:pt x="3501" y="810"/>
                    <a:pt x="3263" y="738"/>
                    <a:pt x="3001" y="738"/>
                  </a:cubicBezTo>
                  <a:cubicBezTo>
                    <a:pt x="2739" y="738"/>
                    <a:pt x="2501" y="810"/>
                    <a:pt x="2263" y="905"/>
                  </a:cubicBezTo>
                  <a:cubicBezTo>
                    <a:pt x="2311" y="572"/>
                    <a:pt x="2620" y="310"/>
                    <a:pt x="3001" y="310"/>
                  </a:cubicBezTo>
                  <a:close/>
                  <a:moveTo>
                    <a:pt x="2977" y="1119"/>
                  </a:moveTo>
                  <a:cubicBezTo>
                    <a:pt x="3906" y="1119"/>
                    <a:pt x="4644" y="1834"/>
                    <a:pt x="4644" y="2715"/>
                  </a:cubicBezTo>
                  <a:cubicBezTo>
                    <a:pt x="4644" y="2834"/>
                    <a:pt x="4621" y="2977"/>
                    <a:pt x="4573" y="3096"/>
                  </a:cubicBezTo>
                  <a:cubicBezTo>
                    <a:pt x="4525" y="3096"/>
                    <a:pt x="4501" y="3096"/>
                    <a:pt x="4430" y="3120"/>
                  </a:cubicBezTo>
                  <a:lnTo>
                    <a:pt x="4311" y="3025"/>
                  </a:lnTo>
                  <a:cubicBezTo>
                    <a:pt x="4263" y="2977"/>
                    <a:pt x="4168" y="2977"/>
                    <a:pt x="4097" y="2977"/>
                  </a:cubicBezTo>
                  <a:cubicBezTo>
                    <a:pt x="4039" y="2977"/>
                    <a:pt x="3948" y="2981"/>
                    <a:pt x="3833" y="2981"/>
                  </a:cubicBezTo>
                  <a:cubicBezTo>
                    <a:pt x="3660" y="2981"/>
                    <a:pt x="3435" y="2972"/>
                    <a:pt x="3192" y="2929"/>
                  </a:cubicBezTo>
                  <a:cubicBezTo>
                    <a:pt x="2668" y="2810"/>
                    <a:pt x="2287" y="2596"/>
                    <a:pt x="2025" y="2286"/>
                  </a:cubicBezTo>
                  <a:cubicBezTo>
                    <a:pt x="1983" y="2258"/>
                    <a:pt x="1941" y="2247"/>
                    <a:pt x="1899" y="2247"/>
                  </a:cubicBezTo>
                  <a:cubicBezTo>
                    <a:pt x="1870" y="2247"/>
                    <a:pt x="1840" y="2253"/>
                    <a:pt x="1810" y="2262"/>
                  </a:cubicBezTo>
                  <a:cubicBezTo>
                    <a:pt x="1763" y="2334"/>
                    <a:pt x="1763" y="2405"/>
                    <a:pt x="1787" y="2477"/>
                  </a:cubicBezTo>
                  <a:cubicBezTo>
                    <a:pt x="2072" y="2834"/>
                    <a:pt x="2549" y="3096"/>
                    <a:pt x="3120" y="3215"/>
                  </a:cubicBezTo>
                  <a:cubicBezTo>
                    <a:pt x="3573" y="3310"/>
                    <a:pt x="3978" y="3310"/>
                    <a:pt x="4144" y="3310"/>
                  </a:cubicBezTo>
                  <a:lnTo>
                    <a:pt x="4311" y="3453"/>
                  </a:lnTo>
                  <a:cubicBezTo>
                    <a:pt x="4354" y="3468"/>
                    <a:pt x="4389" y="3491"/>
                    <a:pt x="4425" y="3491"/>
                  </a:cubicBezTo>
                  <a:cubicBezTo>
                    <a:pt x="4449" y="3491"/>
                    <a:pt x="4473" y="3481"/>
                    <a:pt x="4501" y="3453"/>
                  </a:cubicBezTo>
                  <a:cubicBezTo>
                    <a:pt x="4525" y="3429"/>
                    <a:pt x="4621" y="3429"/>
                    <a:pt x="4668" y="3429"/>
                  </a:cubicBezTo>
                  <a:cubicBezTo>
                    <a:pt x="4740" y="3429"/>
                    <a:pt x="4787" y="3525"/>
                    <a:pt x="4787" y="3572"/>
                  </a:cubicBezTo>
                  <a:lnTo>
                    <a:pt x="4787" y="3691"/>
                  </a:lnTo>
                  <a:cubicBezTo>
                    <a:pt x="4787" y="3787"/>
                    <a:pt x="4740" y="3834"/>
                    <a:pt x="4668" y="3882"/>
                  </a:cubicBezTo>
                  <a:lnTo>
                    <a:pt x="4621" y="3882"/>
                  </a:lnTo>
                  <a:cubicBezTo>
                    <a:pt x="4454" y="3882"/>
                    <a:pt x="4311" y="3953"/>
                    <a:pt x="4287" y="4120"/>
                  </a:cubicBezTo>
                  <a:cubicBezTo>
                    <a:pt x="4168" y="4763"/>
                    <a:pt x="3596" y="5215"/>
                    <a:pt x="2953" y="5215"/>
                  </a:cubicBezTo>
                  <a:cubicBezTo>
                    <a:pt x="2287" y="5215"/>
                    <a:pt x="1787" y="4715"/>
                    <a:pt x="1668" y="4049"/>
                  </a:cubicBezTo>
                  <a:cubicBezTo>
                    <a:pt x="1646" y="3918"/>
                    <a:pt x="1505" y="3807"/>
                    <a:pt x="1372" y="3807"/>
                  </a:cubicBezTo>
                  <a:cubicBezTo>
                    <a:pt x="1359" y="3807"/>
                    <a:pt x="1346" y="3808"/>
                    <a:pt x="1334" y="3810"/>
                  </a:cubicBezTo>
                  <a:lnTo>
                    <a:pt x="1286" y="3810"/>
                  </a:lnTo>
                  <a:cubicBezTo>
                    <a:pt x="1215" y="3787"/>
                    <a:pt x="1167" y="3715"/>
                    <a:pt x="1167" y="3644"/>
                  </a:cubicBezTo>
                  <a:lnTo>
                    <a:pt x="1167" y="3525"/>
                  </a:lnTo>
                  <a:cubicBezTo>
                    <a:pt x="1167" y="3429"/>
                    <a:pt x="1215" y="3358"/>
                    <a:pt x="1286" y="3358"/>
                  </a:cubicBezTo>
                  <a:cubicBezTo>
                    <a:pt x="1334" y="3358"/>
                    <a:pt x="1406" y="3358"/>
                    <a:pt x="1429" y="3429"/>
                  </a:cubicBezTo>
                  <a:cubicBezTo>
                    <a:pt x="1453" y="3453"/>
                    <a:pt x="1477" y="3477"/>
                    <a:pt x="1548" y="3525"/>
                  </a:cubicBezTo>
                  <a:cubicBezTo>
                    <a:pt x="1561" y="3531"/>
                    <a:pt x="1577" y="3534"/>
                    <a:pt x="1595" y="3534"/>
                  </a:cubicBezTo>
                  <a:cubicBezTo>
                    <a:pt x="1642" y="3534"/>
                    <a:pt x="1698" y="3512"/>
                    <a:pt x="1715" y="3477"/>
                  </a:cubicBezTo>
                  <a:cubicBezTo>
                    <a:pt x="1834" y="3406"/>
                    <a:pt x="1953" y="3287"/>
                    <a:pt x="2049" y="3167"/>
                  </a:cubicBezTo>
                  <a:cubicBezTo>
                    <a:pt x="2120" y="3096"/>
                    <a:pt x="2072" y="2977"/>
                    <a:pt x="2001" y="2953"/>
                  </a:cubicBezTo>
                  <a:cubicBezTo>
                    <a:pt x="1976" y="2928"/>
                    <a:pt x="1945" y="2918"/>
                    <a:pt x="1915" y="2918"/>
                  </a:cubicBezTo>
                  <a:cubicBezTo>
                    <a:pt x="1858" y="2918"/>
                    <a:pt x="1802" y="2954"/>
                    <a:pt x="1787" y="3001"/>
                  </a:cubicBezTo>
                  <a:cubicBezTo>
                    <a:pt x="1715" y="3096"/>
                    <a:pt x="1668" y="3167"/>
                    <a:pt x="1596" y="3215"/>
                  </a:cubicBezTo>
                  <a:cubicBezTo>
                    <a:pt x="1548" y="3167"/>
                    <a:pt x="1453" y="3120"/>
                    <a:pt x="1358" y="3096"/>
                  </a:cubicBezTo>
                  <a:cubicBezTo>
                    <a:pt x="1334" y="2977"/>
                    <a:pt x="1310" y="2858"/>
                    <a:pt x="1310" y="2715"/>
                  </a:cubicBezTo>
                  <a:cubicBezTo>
                    <a:pt x="1310" y="1834"/>
                    <a:pt x="2049" y="1119"/>
                    <a:pt x="2977" y="1119"/>
                  </a:cubicBezTo>
                  <a:close/>
                  <a:moveTo>
                    <a:pt x="3596" y="5358"/>
                  </a:moveTo>
                  <a:lnTo>
                    <a:pt x="3596" y="5716"/>
                  </a:lnTo>
                  <a:lnTo>
                    <a:pt x="3001" y="6311"/>
                  </a:lnTo>
                  <a:lnTo>
                    <a:pt x="2406" y="5716"/>
                  </a:lnTo>
                  <a:lnTo>
                    <a:pt x="2406" y="5358"/>
                  </a:lnTo>
                  <a:cubicBezTo>
                    <a:pt x="2596" y="5430"/>
                    <a:pt x="2787" y="5477"/>
                    <a:pt x="3001" y="5477"/>
                  </a:cubicBezTo>
                  <a:cubicBezTo>
                    <a:pt x="3215" y="5477"/>
                    <a:pt x="3430" y="5454"/>
                    <a:pt x="3596" y="5358"/>
                  </a:cubicBezTo>
                  <a:close/>
                  <a:moveTo>
                    <a:pt x="2072" y="5835"/>
                  </a:moveTo>
                  <a:lnTo>
                    <a:pt x="2763" y="6525"/>
                  </a:lnTo>
                  <a:lnTo>
                    <a:pt x="2311" y="6906"/>
                  </a:lnTo>
                  <a:lnTo>
                    <a:pt x="1810" y="6097"/>
                  </a:lnTo>
                  <a:lnTo>
                    <a:pt x="2072" y="5835"/>
                  </a:lnTo>
                  <a:close/>
                  <a:moveTo>
                    <a:pt x="3906" y="5835"/>
                  </a:moveTo>
                  <a:lnTo>
                    <a:pt x="4168" y="6097"/>
                  </a:lnTo>
                  <a:lnTo>
                    <a:pt x="3668" y="6906"/>
                  </a:lnTo>
                  <a:lnTo>
                    <a:pt x="3215" y="6525"/>
                  </a:lnTo>
                  <a:lnTo>
                    <a:pt x="3906" y="5835"/>
                  </a:lnTo>
                  <a:close/>
                  <a:moveTo>
                    <a:pt x="2953" y="0"/>
                  </a:moveTo>
                  <a:cubicBezTo>
                    <a:pt x="2358" y="0"/>
                    <a:pt x="1882" y="476"/>
                    <a:pt x="1882" y="1072"/>
                  </a:cubicBezTo>
                  <a:cubicBezTo>
                    <a:pt x="1334" y="1405"/>
                    <a:pt x="953" y="2001"/>
                    <a:pt x="953" y="2691"/>
                  </a:cubicBezTo>
                  <a:cubicBezTo>
                    <a:pt x="953" y="2834"/>
                    <a:pt x="977" y="2977"/>
                    <a:pt x="1001" y="3120"/>
                  </a:cubicBezTo>
                  <a:cubicBezTo>
                    <a:pt x="882" y="3215"/>
                    <a:pt x="810" y="3358"/>
                    <a:pt x="810" y="3525"/>
                  </a:cubicBezTo>
                  <a:lnTo>
                    <a:pt x="810" y="3644"/>
                  </a:lnTo>
                  <a:cubicBezTo>
                    <a:pt x="810" y="3834"/>
                    <a:pt x="953" y="4049"/>
                    <a:pt x="1167" y="4120"/>
                  </a:cubicBezTo>
                  <a:lnTo>
                    <a:pt x="1286" y="4120"/>
                  </a:lnTo>
                  <a:cubicBezTo>
                    <a:pt x="1358" y="4596"/>
                    <a:pt x="1644" y="4977"/>
                    <a:pt x="2025" y="5215"/>
                  </a:cubicBezTo>
                  <a:lnTo>
                    <a:pt x="2025" y="5477"/>
                  </a:lnTo>
                  <a:cubicBezTo>
                    <a:pt x="2001" y="5477"/>
                    <a:pt x="1929" y="5501"/>
                    <a:pt x="1906" y="5549"/>
                  </a:cubicBezTo>
                  <a:lnTo>
                    <a:pt x="1453" y="5978"/>
                  </a:lnTo>
                  <a:lnTo>
                    <a:pt x="643" y="6335"/>
                  </a:lnTo>
                  <a:cubicBezTo>
                    <a:pt x="262" y="6525"/>
                    <a:pt x="1" y="6930"/>
                    <a:pt x="24" y="7359"/>
                  </a:cubicBezTo>
                  <a:lnTo>
                    <a:pt x="120" y="9621"/>
                  </a:lnTo>
                  <a:cubicBezTo>
                    <a:pt x="120" y="9716"/>
                    <a:pt x="167" y="9764"/>
                    <a:pt x="262" y="9764"/>
                  </a:cubicBezTo>
                  <a:cubicBezTo>
                    <a:pt x="358" y="9764"/>
                    <a:pt x="405" y="9669"/>
                    <a:pt x="405" y="9621"/>
                  </a:cubicBezTo>
                  <a:lnTo>
                    <a:pt x="334" y="7359"/>
                  </a:lnTo>
                  <a:cubicBezTo>
                    <a:pt x="334" y="7192"/>
                    <a:pt x="358" y="7049"/>
                    <a:pt x="453" y="6930"/>
                  </a:cubicBezTo>
                  <a:lnTo>
                    <a:pt x="882" y="7430"/>
                  </a:lnTo>
                  <a:cubicBezTo>
                    <a:pt x="1048" y="7597"/>
                    <a:pt x="1096" y="7787"/>
                    <a:pt x="1096" y="8026"/>
                  </a:cubicBezTo>
                  <a:lnTo>
                    <a:pt x="1096" y="9621"/>
                  </a:lnTo>
                  <a:cubicBezTo>
                    <a:pt x="1096" y="9716"/>
                    <a:pt x="1167" y="9764"/>
                    <a:pt x="1239" y="9764"/>
                  </a:cubicBezTo>
                  <a:cubicBezTo>
                    <a:pt x="1334" y="9764"/>
                    <a:pt x="1406" y="9716"/>
                    <a:pt x="1406" y="9621"/>
                  </a:cubicBezTo>
                  <a:lnTo>
                    <a:pt x="1406" y="7978"/>
                  </a:lnTo>
                  <a:cubicBezTo>
                    <a:pt x="1406" y="7692"/>
                    <a:pt x="1310" y="7406"/>
                    <a:pt x="1120" y="7216"/>
                  </a:cubicBezTo>
                  <a:lnTo>
                    <a:pt x="691" y="6668"/>
                  </a:lnTo>
                  <a:cubicBezTo>
                    <a:pt x="715" y="6644"/>
                    <a:pt x="763" y="6621"/>
                    <a:pt x="810" y="6573"/>
                  </a:cubicBezTo>
                  <a:lnTo>
                    <a:pt x="1477" y="6287"/>
                  </a:lnTo>
                  <a:lnTo>
                    <a:pt x="2001" y="7073"/>
                  </a:lnTo>
                  <a:cubicBezTo>
                    <a:pt x="2049" y="7168"/>
                    <a:pt x="2120" y="7192"/>
                    <a:pt x="2191" y="7240"/>
                  </a:cubicBezTo>
                  <a:lnTo>
                    <a:pt x="2263" y="7240"/>
                  </a:lnTo>
                  <a:cubicBezTo>
                    <a:pt x="2311" y="7240"/>
                    <a:pt x="2406" y="7192"/>
                    <a:pt x="2477" y="7168"/>
                  </a:cubicBezTo>
                  <a:lnTo>
                    <a:pt x="2787" y="6906"/>
                  </a:lnTo>
                  <a:lnTo>
                    <a:pt x="2787" y="9621"/>
                  </a:lnTo>
                  <a:cubicBezTo>
                    <a:pt x="2787" y="9716"/>
                    <a:pt x="2858" y="9764"/>
                    <a:pt x="2953" y="9764"/>
                  </a:cubicBezTo>
                  <a:cubicBezTo>
                    <a:pt x="3025" y="9764"/>
                    <a:pt x="3096" y="9716"/>
                    <a:pt x="3096" y="9621"/>
                  </a:cubicBezTo>
                  <a:lnTo>
                    <a:pt x="3096" y="6906"/>
                  </a:lnTo>
                  <a:lnTo>
                    <a:pt x="3406" y="7168"/>
                  </a:lnTo>
                  <a:cubicBezTo>
                    <a:pt x="3477" y="7240"/>
                    <a:pt x="3549" y="7240"/>
                    <a:pt x="3620" y="7240"/>
                  </a:cubicBezTo>
                  <a:lnTo>
                    <a:pt x="3692" y="7240"/>
                  </a:lnTo>
                  <a:cubicBezTo>
                    <a:pt x="3763" y="7240"/>
                    <a:pt x="3858" y="7168"/>
                    <a:pt x="3882" y="7073"/>
                  </a:cubicBezTo>
                  <a:lnTo>
                    <a:pt x="4406" y="6287"/>
                  </a:lnTo>
                  <a:lnTo>
                    <a:pt x="5073" y="6573"/>
                  </a:lnTo>
                  <a:cubicBezTo>
                    <a:pt x="5144" y="6597"/>
                    <a:pt x="5168" y="6644"/>
                    <a:pt x="5192" y="6668"/>
                  </a:cubicBezTo>
                  <a:lnTo>
                    <a:pt x="4763" y="7216"/>
                  </a:lnTo>
                  <a:cubicBezTo>
                    <a:pt x="4573" y="7406"/>
                    <a:pt x="4478" y="7716"/>
                    <a:pt x="4478" y="7978"/>
                  </a:cubicBezTo>
                  <a:lnTo>
                    <a:pt x="4478" y="9550"/>
                  </a:lnTo>
                  <a:cubicBezTo>
                    <a:pt x="4478" y="9645"/>
                    <a:pt x="4549" y="9716"/>
                    <a:pt x="4644" y="9716"/>
                  </a:cubicBezTo>
                  <a:cubicBezTo>
                    <a:pt x="4716" y="9716"/>
                    <a:pt x="4787" y="9645"/>
                    <a:pt x="4787" y="9550"/>
                  </a:cubicBezTo>
                  <a:lnTo>
                    <a:pt x="4787" y="7978"/>
                  </a:lnTo>
                  <a:cubicBezTo>
                    <a:pt x="4787" y="7764"/>
                    <a:pt x="4882" y="7573"/>
                    <a:pt x="5002" y="7383"/>
                  </a:cubicBezTo>
                  <a:lnTo>
                    <a:pt x="5430" y="6882"/>
                  </a:lnTo>
                  <a:cubicBezTo>
                    <a:pt x="5525" y="7002"/>
                    <a:pt x="5549" y="7144"/>
                    <a:pt x="5549" y="7287"/>
                  </a:cubicBezTo>
                  <a:lnTo>
                    <a:pt x="5478" y="9550"/>
                  </a:lnTo>
                  <a:cubicBezTo>
                    <a:pt x="5478" y="9645"/>
                    <a:pt x="5525" y="9716"/>
                    <a:pt x="5621" y="9716"/>
                  </a:cubicBezTo>
                  <a:cubicBezTo>
                    <a:pt x="5716" y="9716"/>
                    <a:pt x="5764" y="9645"/>
                    <a:pt x="5764" y="9550"/>
                  </a:cubicBezTo>
                  <a:lnTo>
                    <a:pt x="5859" y="7287"/>
                  </a:lnTo>
                  <a:cubicBezTo>
                    <a:pt x="5883" y="6882"/>
                    <a:pt x="5621" y="6454"/>
                    <a:pt x="5240" y="6287"/>
                  </a:cubicBezTo>
                  <a:lnTo>
                    <a:pt x="4430" y="5930"/>
                  </a:lnTo>
                  <a:lnTo>
                    <a:pt x="3978" y="5477"/>
                  </a:lnTo>
                  <a:cubicBezTo>
                    <a:pt x="3954" y="5454"/>
                    <a:pt x="3930" y="5454"/>
                    <a:pt x="3858" y="5430"/>
                  </a:cubicBezTo>
                  <a:lnTo>
                    <a:pt x="3858" y="5144"/>
                  </a:lnTo>
                  <a:cubicBezTo>
                    <a:pt x="4216" y="4906"/>
                    <a:pt x="4525" y="4525"/>
                    <a:pt x="4621" y="4049"/>
                  </a:cubicBezTo>
                  <a:lnTo>
                    <a:pt x="4740" y="4049"/>
                  </a:lnTo>
                  <a:cubicBezTo>
                    <a:pt x="4930" y="4001"/>
                    <a:pt x="5097" y="3810"/>
                    <a:pt x="5097" y="3572"/>
                  </a:cubicBezTo>
                  <a:lnTo>
                    <a:pt x="5097" y="3525"/>
                  </a:lnTo>
                  <a:cubicBezTo>
                    <a:pt x="5097" y="3334"/>
                    <a:pt x="5002" y="3215"/>
                    <a:pt x="4882" y="3120"/>
                  </a:cubicBezTo>
                  <a:cubicBezTo>
                    <a:pt x="4906" y="2977"/>
                    <a:pt x="4930" y="2834"/>
                    <a:pt x="4930" y="2691"/>
                  </a:cubicBezTo>
                  <a:cubicBezTo>
                    <a:pt x="4930" y="2001"/>
                    <a:pt x="4573" y="1429"/>
                    <a:pt x="4025" y="1072"/>
                  </a:cubicBezTo>
                  <a:cubicBezTo>
                    <a:pt x="4025" y="476"/>
                    <a:pt x="3549" y="0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1509471" y="1563100"/>
              <a:ext cx="25738" cy="10831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143" y="1"/>
                  </a:moveTo>
                  <a:cubicBezTo>
                    <a:pt x="48" y="1"/>
                    <a:pt x="1" y="72"/>
                    <a:pt x="1" y="167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596" y="310"/>
                  </a:lnTo>
                  <a:cubicBezTo>
                    <a:pt x="691" y="310"/>
                    <a:pt x="739" y="239"/>
                    <a:pt x="739" y="167"/>
                  </a:cubicBezTo>
                  <a:cubicBezTo>
                    <a:pt x="739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1596574" y="1259543"/>
              <a:ext cx="184969" cy="194930"/>
            </a:xfrm>
            <a:custGeom>
              <a:avLst/>
              <a:gdLst/>
              <a:ahLst/>
              <a:cxnLst/>
              <a:rect l="l" t="t" r="r" b="b"/>
              <a:pathLst>
                <a:path w="5311" h="5597" extrusionOk="0">
                  <a:moveTo>
                    <a:pt x="2501" y="1"/>
                  </a:moveTo>
                  <a:cubicBezTo>
                    <a:pt x="1453" y="1"/>
                    <a:pt x="500" y="572"/>
                    <a:pt x="24" y="1501"/>
                  </a:cubicBezTo>
                  <a:cubicBezTo>
                    <a:pt x="0" y="1572"/>
                    <a:pt x="24" y="1668"/>
                    <a:pt x="72" y="1691"/>
                  </a:cubicBezTo>
                  <a:cubicBezTo>
                    <a:pt x="99" y="1705"/>
                    <a:pt x="127" y="1711"/>
                    <a:pt x="153" y="1711"/>
                  </a:cubicBezTo>
                  <a:cubicBezTo>
                    <a:pt x="216" y="1711"/>
                    <a:pt x="269" y="1677"/>
                    <a:pt x="286" y="1644"/>
                  </a:cubicBezTo>
                  <a:cubicBezTo>
                    <a:pt x="738" y="810"/>
                    <a:pt x="1572" y="310"/>
                    <a:pt x="2501" y="310"/>
                  </a:cubicBezTo>
                  <a:cubicBezTo>
                    <a:pt x="3858" y="310"/>
                    <a:pt x="5001" y="1406"/>
                    <a:pt x="5001" y="2811"/>
                  </a:cubicBezTo>
                  <a:cubicBezTo>
                    <a:pt x="5001" y="4192"/>
                    <a:pt x="3882" y="5311"/>
                    <a:pt x="2501" y="5311"/>
                  </a:cubicBezTo>
                  <a:cubicBezTo>
                    <a:pt x="2024" y="5311"/>
                    <a:pt x="1572" y="5192"/>
                    <a:pt x="1191" y="4906"/>
                  </a:cubicBezTo>
                  <a:cubicBezTo>
                    <a:pt x="1167" y="4890"/>
                    <a:pt x="1138" y="4883"/>
                    <a:pt x="1109" y="4883"/>
                  </a:cubicBezTo>
                  <a:cubicBezTo>
                    <a:pt x="1051" y="4883"/>
                    <a:pt x="992" y="4914"/>
                    <a:pt x="977" y="4978"/>
                  </a:cubicBezTo>
                  <a:cubicBezTo>
                    <a:pt x="953" y="5049"/>
                    <a:pt x="953" y="5145"/>
                    <a:pt x="1024" y="5192"/>
                  </a:cubicBezTo>
                  <a:cubicBezTo>
                    <a:pt x="1477" y="5454"/>
                    <a:pt x="1977" y="5597"/>
                    <a:pt x="2524" y="5597"/>
                  </a:cubicBezTo>
                  <a:cubicBezTo>
                    <a:pt x="4072" y="5597"/>
                    <a:pt x="5311" y="4359"/>
                    <a:pt x="5311" y="2811"/>
                  </a:cubicBezTo>
                  <a:cubicBezTo>
                    <a:pt x="5311" y="1239"/>
                    <a:pt x="4049" y="1"/>
                    <a:pt x="2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1628093" y="1300396"/>
              <a:ext cx="110334" cy="112632"/>
            </a:xfrm>
            <a:custGeom>
              <a:avLst/>
              <a:gdLst/>
              <a:ahLst/>
              <a:cxnLst/>
              <a:rect l="l" t="t" r="r" b="b"/>
              <a:pathLst>
                <a:path w="3168" h="3234" extrusionOk="0">
                  <a:moveTo>
                    <a:pt x="1739" y="280"/>
                  </a:moveTo>
                  <a:lnTo>
                    <a:pt x="1739" y="495"/>
                  </a:lnTo>
                  <a:cubicBezTo>
                    <a:pt x="1739" y="566"/>
                    <a:pt x="1786" y="614"/>
                    <a:pt x="1858" y="638"/>
                  </a:cubicBezTo>
                  <a:cubicBezTo>
                    <a:pt x="2000" y="685"/>
                    <a:pt x="2143" y="757"/>
                    <a:pt x="2239" y="876"/>
                  </a:cubicBezTo>
                  <a:cubicBezTo>
                    <a:pt x="2284" y="921"/>
                    <a:pt x="2320" y="938"/>
                    <a:pt x="2358" y="938"/>
                  </a:cubicBezTo>
                  <a:cubicBezTo>
                    <a:pt x="2380" y="938"/>
                    <a:pt x="2403" y="932"/>
                    <a:pt x="2429" y="923"/>
                  </a:cubicBezTo>
                  <a:lnTo>
                    <a:pt x="2596" y="828"/>
                  </a:lnTo>
                  <a:lnTo>
                    <a:pt x="2620" y="828"/>
                  </a:lnTo>
                  <a:cubicBezTo>
                    <a:pt x="2667" y="852"/>
                    <a:pt x="2691" y="923"/>
                    <a:pt x="2715" y="971"/>
                  </a:cubicBezTo>
                  <a:cubicBezTo>
                    <a:pt x="2739" y="1042"/>
                    <a:pt x="2786" y="1066"/>
                    <a:pt x="2786" y="1114"/>
                  </a:cubicBezTo>
                  <a:lnTo>
                    <a:pt x="2786" y="1161"/>
                  </a:lnTo>
                  <a:lnTo>
                    <a:pt x="2596" y="1233"/>
                  </a:lnTo>
                  <a:cubicBezTo>
                    <a:pt x="2572" y="1280"/>
                    <a:pt x="2548" y="1328"/>
                    <a:pt x="2572" y="1400"/>
                  </a:cubicBezTo>
                  <a:cubicBezTo>
                    <a:pt x="2596" y="1471"/>
                    <a:pt x="2596" y="1542"/>
                    <a:pt x="2596" y="1638"/>
                  </a:cubicBezTo>
                  <a:cubicBezTo>
                    <a:pt x="2596" y="1709"/>
                    <a:pt x="2596" y="1781"/>
                    <a:pt x="2572" y="1876"/>
                  </a:cubicBezTo>
                  <a:cubicBezTo>
                    <a:pt x="2548" y="1923"/>
                    <a:pt x="2572" y="2019"/>
                    <a:pt x="2643" y="2043"/>
                  </a:cubicBezTo>
                  <a:lnTo>
                    <a:pt x="2810" y="2138"/>
                  </a:lnTo>
                  <a:lnTo>
                    <a:pt x="2810" y="2162"/>
                  </a:lnTo>
                  <a:cubicBezTo>
                    <a:pt x="2786" y="2233"/>
                    <a:pt x="2763" y="2257"/>
                    <a:pt x="2763" y="2305"/>
                  </a:cubicBezTo>
                  <a:cubicBezTo>
                    <a:pt x="2715" y="2376"/>
                    <a:pt x="2691" y="2400"/>
                    <a:pt x="2667" y="2471"/>
                  </a:cubicBezTo>
                  <a:lnTo>
                    <a:pt x="2643" y="2471"/>
                  </a:lnTo>
                  <a:lnTo>
                    <a:pt x="2453" y="2376"/>
                  </a:lnTo>
                  <a:cubicBezTo>
                    <a:pt x="2433" y="2366"/>
                    <a:pt x="2409" y="2360"/>
                    <a:pt x="2385" y="2360"/>
                  </a:cubicBezTo>
                  <a:cubicBezTo>
                    <a:pt x="2350" y="2360"/>
                    <a:pt x="2314" y="2372"/>
                    <a:pt x="2286" y="2400"/>
                  </a:cubicBezTo>
                  <a:cubicBezTo>
                    <a:pt x="2167" y="2519"/>
                    <a:pt x="2048" y="2590"/>
                    <a:pt x="1881" y="2638"/>
                  </a:cubicBezTo>
                  <a:cubicBezTo>
                    <a:pt x="1834" y="2662"/>
                    <a:pt x="1762" y="2733"/>
                    <a:pt x="1762" y="2781"/>
                  </a:cubicBezTo>
                  <a:lnTo>
                    <a:pt x="1762" y="2995"/>
                  </a:lnTo>
                  <a:lnTo>
                    <a:pt x="1453" y="2995"/>
                  </a:lnTo>
                  <a:lnTo>
                    <a:pt x="1453" y="2781"/>
                  </a:lnTo>
                  <a:cubicBezTo>
                    <a:pt x="1453" y="2733"/>
                    <a:pt x="1381" y="2662"/>
                    <a:pt x="1334" y="2638"/>
                  </a:cubicBezTo>
                  <a:cubicBezTo>
                    <a:pt x="1167" y="2614"/>
                    <a:pt x="1024" y="2519"/>
                    <a:pt x="929" y="2400"/>
                  </a:cubicBezTo>
                  <a:cubicBezTo>
                    <a:pt x="905" y="2376"/>
                    <a:pt x="881" y="2376"/>
                    <a:pt x="810" y="2376"/>
                  </a:cubicBezTo>
                  <a:cubicBezTo>
                    <a:pt x="786" y="2376"/>
                    <a:pt x="762" y="2376"/>
                    <a:pt x="714" y="2400"/>
                  </a:cubicBezTo>
                  <a:lnTo>
                    <a:pt x="548" y="2495"/>
                  </a:lnTo>
                  <a:lnTo>
                    <a:pt x="524" y="2495"/>
                  </a:lnTo>
                  <a:cubicBezTo>
                    <a:pt x="476" y="2471"/>
                    <a:pt x="453" y="2400"/>
                    <a:pt x="429" y="2352"/>
                  </a:cubicBezTo>
                  <a:cubicBezTo>
                    <a:pt x="405" y="2281"/>
                    <a:pt x="357" y="2257"/>
                    <a:pt x="357" y="2185"/>
                  </a:cubicBezTo>
                  <a:lnTo>
                    <a:pt x="357" y="2162"/>
                  </a:lnTo>
                  <a:lnTo>
                    <a:pt x="548" y="2066"/>
                  </a:lnTo>
                  <a:cubicBezTo>
                    <a:pt x="595" y="2043"/>
                    <a:pt x="643" y="1995"/>
                    <a:pt x="595" y="1900"/>
                  </a:cubicBezTo>
                  <a:cubicBezTo>
                    <a:pt x="572" y="1804"/>
                    <a:pt x="572" y="1757"/>
                    <a:pt x="572" y="1662"/>
                  </a:cubicBezTo>
                  <a:cubicBezTo>
                    <a:pt x="572" y="1566"/>
                    <a:pt x="572" y="1519"/>
                    <a:pt x="595" y="1423"/>
                  </a:cubicBezTo>
                  <a:cubicBezTo>
                    <a:pt x="643" y="1352"/>
                    <a:pt x="595" y="1280"/>
                    <a:pt x="548" y="1233"/>
                  </a:cubicBezTo>
                  <a:lnTo>
                    <a:pt x="357" y="1161"/>
                  </a:lnTo>
                  <a:lnTo>
                    <a:pt x="357" y="1114"/>
                  </a:lnTo>
                  <a:cubicBezTo>
                    <a:pt x="405" y="1066"/>
                    <a:pt x="429" y="1042"/>
                    <a:pt x="429" y="971"/>
                  </a:cubicBezTo>
                  <a:cubicBezTo>
                    <a:pt x="453" y="923"/>
                    <a:pt x="476" y="876"/>
                    <a:pt x="524" y="828"/>
                  </a:cubicBezTo>
                  <a:lnTo>
                    <a:pt x="548" y="828"/>
                  </a:lnTo>
                  <a:lnTo>
                    <a:pt x="714" y="923"/>
                  </a:lnTo>
                  <a:cubicBezTo>
                    <a:pt x="741" y="932"/>
                    <a:pt x="764" y="938"/>
                    <a:pt x="786" y="938"/>
                  </a:cubicBezTo>
                  <a:cubicBezTo>
                    <a:pt x="824" y="938"/>
                    <a:pt x="860" y="921"/>
                    <a:pt x="905" y="876"/>
                  </a:cubicBezTo>
                  <a:cubicBezTo>
                    <a:pt x="1024" y="757"/>
                    <a:pt x="1143" y="709"/>
                    <a:pt x="1286" y="638"/>
                  </a:cubicBezTo>
                  <a:cubicBezTo>
                    <a:pt x="1357" y="614"/>
                    <a:pt x="1405" y="566"/>
                    <a:pt x="1405" y="495"/>
                  </a:cubicBezTo>
                  <a:lnTo>
                    <a:pt x="1405" y="280"/>
                  </a:lnTo>
                  <a:close/>
                  <a:moveTo>
                    <a:pt x="1584" y="0"/>
                  </a:moveTo>
                  <a:cubicBezTo>
                    <a:pt x="1518" y="0"/>
                    <a:pt x="1453" y="6"/>
                    <a:pt x="1381" y="18"/>
                  </a:cubicBezTo>
                  <a:cubicBezTo>
                    <a:pt x="1238" y="42"/>
                    <a:pt x="1119" y="161"/>
                    <a:pt x="1119" y="352"/>
                  </a:cubicBezTo>
                  <a:lnTo>
                    <a:pt x="1119" y="447"/>
                  </a:lnTo>
                  <a:cubicBezTo>
                    <a:pt x="1000" y="495"/>
                    <a:pt x="881" y="566"/>
                    <a:pt x="786" y="614"/>
                  </a:cubicBezTo>
                  <a:lnTo>
                    <a:pt x="691" y="566"/>
                  </a:lnTo>
                  <a:cubicBezTo>
                    <a:pt x="638" y="531"/>
                    <a:pt x="579" y="515"/>
                    <a:pt x="522" y="515"/>
                  </a:cubicBezTo>
                  <a:cubicBezTo>
                    <a:pt x="424" y="515"/>
                    <a:pt x="331" y="562"/>
                    <a:pt x="286" y="638"/>
                  </a:cubicBezTo>
                  <a:cubicBezTo>
                    <a:pt x="238" y="709"/>
                    <a:pt x="191" y="757"/>
                    <a:pt x="167" y="828"/>
                  </a:cubicBezTo>
                  <a:lnTo>
                    <a:pt x="72" y="995"/>
                  </a:lnTo>
                  <a:cubicBezTo>
                    <a:pt x="0" y="1161"/>
                    <a:pt x="72" y="1328"/>
                    <a:pt x="214" y="1400"/>
                  </a:cubicBezTo>
                  <a:lnTo>
                    <a:pt x="310" y="1447"/>
                  </a:lnTo>
                  <a:lnTo>
                    <a:pt x="310" y="1638"/>
                  </a:lnTo>
                  <a:lnTo>
                    <a:pt x="310" y="1804"/>
                  </a:lnTo>
                  <a:lnTo>
                    <a:pt x="214" y="1876"/>
                  </a:lnTo>
                  <a:cubicBezTo>
                    <a:pt x="72" y="1947"/>
                    <a:pt x="0" y="2114"/>
                    <a:pt x="72" y="2257"/>
                  </a:cubicBezTo>
                  <a:lnTo>
                    <a:pt x="167" y="2424"/>
                  </a:lnTo>
                  <a:cubicBezTo>
                    <a:pt x="191" y="2495"/>
                    <a:pt x="214" y="2543"/>
                    <a:pt x="286" y="2614"/>
                  </a:cubicBezTo>
                  <a:cubicBezTo>
                    <a:pt x="334" y="2695"/>
                    <a:pt x="438" y="2743"/>
                    <a:pt x="544" y="2743"/>
                  </a:cubicBezTo>
                  <a:cubicBezTo>
                    <a:pt x="594" y="2743"/>
                    <a:pt x="645" y="2732"/>
                    <a:pt x="691" y="2709"/>
                  </a:cubicBezTo>
                  <a:lnTo>
                    <a:pt x="786" y="2638"/>
                  </a:lnTo>
                  <a:cubicBezTo>
                    <a:pt x="881" y="2733"/>
                    <a:pt x="1000" y="2781"/>
                    <a:pt x="1119" y="2828"/>
                  </a:cubicBezTo>
                  <a:lnTo>
                    <a:pt x="1119" y="2900"/>
                  </a:lnTo>
                  <a:cubicBezTo>
                    <a:pt x="1119" y="3067"/>
                    <a:pt x="1238" y="3209"/>
                    <a:pt x="1381" y="3233"/>
                  </a:cubicBezTo>
                  <a:lnTo>
                    <a:pt x="1786" y="3233"/>
                  </a:lnTo>
                  <a:cubicBezTo>
                    <a:pt x="1953" y="3209"/>
                    <a:pt x="2072" y="3090"/>
                    <a:pt x="2072" y="2900"/>
                  </a:cubicBezTo>
                  <a:lnTo>
                    <a:pt x="2072" y="2828"/>
                  </a:lnTo>
                  <a:cubicBezTo>
                    <a:pt x="2191" y="2757"/>
                    <a:pt x="2310" y="2709"/>
                    <a:pt x="2382" y="2638"/>
                  </a:cubicBezTo>
                  <a:lnTo>
                    <a:pt x="2477" y="2709"/>
                  </a:lnTo>
                  <a:cubicBezTo>
                    <a:pt x="2523" y="2732"/>
                    <a:pt x="2573" y="2743"/>
                    <a:pt x="2624" y="2743"/>
                  </a:cubicBezTo>
                  <a:cubicBezTo>
                    <a:pt x="2732" y="2743"/>
                    <a:pt x="2841" y="2695"/>
                    <a:pt x="2905" y="2614"/>
                  </a:cubicBezTo>
                  <a:cubicBezTo>
                    <a:pt x="2929" y="2543"/>
                    <a:pt x="2977" y="2495"/>
                    <a:pt x="3025" y="2424"/>
                  </a:cubicBezTo>
                  <a:lnTo>
                    <a:pt x="3120" y="2257"/>
                  </a:lnTo>
                  <a:cubicBezTo>
                    <a:pt x="3167" y="2138"/>
                    <a:pt x="3120" y="1947"/>
                    <a:pt x="2953" y="1876"/>
                  </a:cubicBezTo>
                  <a:lnTo>
                    <a:pt x="2882" y="1804"/>
                  </a:lnTo>
                  <a:lnTo>
                    <a:pt x="2882" y="1638"/>
                  </a:lnTo>
                  <a:lnTo>
                    <a:pt x="2882" y="1447"/>
                  </a:lnTo>
                  <a:lnTo>
                    <a:pt x="2953" y="1400"/>
                  </a:lnTo>
                  <a:cubicBezTo>
                    <a:pt x="3120" y="1304"/>
                    <a:pt x="3167" y="1161"/>
                    <a:pt x="3120" y="995"/>
                  </a:cubicBezTo>
                  <a:lnTo>
                    <a:pt x="3025" y="828"/>
                  </a:lnTo>
                  <a:cubicBezTo>
                    <a:pt x="3001" y="757"/>
                    <a:pt x="2953" y="709"/>
                    <a:pt x="2905" y="638"/>
                  </a:cubicBezTo>
                  <a:cubicBezTo>
                    <a:pt x="2845" y="562"/>
                    <a:pt x="2756" y="515"/>
                    <a:pt x="2657" y="515"/>
                  </a:cubicBezTo>
                  <a:cubicBezTo>
                    <a:pt x="2599" y="515"/>
                    <a:pt x="2538" y="531"/>
                    <a:pt x="2477" y="566"/>
                  </a:cubicBezTo>
                  <a:lnTo>
                    <a:pt x="2382" y="614"/>
                  </a:lnTo>
                  <a:cubicBezTo>
                    <a:pt x="2310" y="518"/>
                    <a:pt x="2191" y="471"/>
                    <a:pt x="2072" y="447"/>
                  </a:cubicBezTo>
                  <a:lnTo>
                    <a:pt x="2072" y="352"/>
                  </a:lnTo>
                  <a:cubicBezTo>
                    <a:pt x="2072" y="209"/>
                    <a:pt x="1953" y="42"/>
                    <a:pt x="1786" y="18"/>
                  </a:cubicBezTo>
                  <a:cubicBezTo>
                    <a:pt x="1715" y="6"/>
                    <a:pt x="1649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1662085" y="1335015"/>
              <a:ext cx="45659" cy="45659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43" y="1"/>
                  </a:moveTo>
                  <a:cubicBezTo>
                    <a:pt x="286" y="1"/>
                    <a:pt x="0" y="310"/>
                    <a:pt x="0" y="668"/>
                  </a:cubicBezTo>
                  <a:cubicBezTo>
                    <a:pt x="0" y="1025"/>
                    <a:pt x="286" y="1311"/>
                    <a:pt x="643" y="1311"/>
                  </a:cubicBezTo>
                  <a:cubicBezTo>
                    <a:pt x="1001" y="1311"/>
                    <a:pt x="1310" y="1025"/>
                    <a:pt x="1310" y="668"/>
                  </a:cubicBezTo>
                  <a:cubicBezTo>
                    <a:pt x="1263" y="548"/>
                    <a:pt x="1215" y="477"/>
                    <a:pt x="1120" y="477"/>
                  </a:cubicBezTo>
                  <a:cubicBezTo>
                    <a:pt x="1024" y="477"/>
                    <a:pt x="977" y="548"/>
                    <a:pt x="977" y="644"/>
                  </a:cubicBezTo>
                  <a:cubicBezTo>
                    <a:pt x="977" y="810"/>
                    <a:pt x="834" y="953"/>
                    <a:pt x="643" y="953"/>
                  </a:cubicBezTo>
                  <a:cubicBezTo>
                    <a:pt x="477" y="953"/>
                    <a:pt x="310" y="810"/>
                    <a:pt x="310" y="644"/>
                  </a:cubicBezTo>
                  <a:cubicBezTo>
                    <a:pt x="310" y="453"/>
                    <a:pt x="477" y="310"/>
                    <a:pt x="643" y="310"/>
                  </a:cubicBezTo>
                  <a:cubicBezTo>
                    <a:pt x="739" y="310"/>
                    <a:pt x="786" y="239"/>
                    <a:pt x="786" y="167"/>
                  </a:cubicBezTo>
                  <a:cubicBezTo>
                    <a:pt x="786" y="72"/>
                    <a:pt x="739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93"/>
          <p:cNvGrpSpPr/>
          <p:nvPr/>
        </p:nvGrpSpPr>
        <p:grpSpPr>
          <a:xfrm>
            <a:off x="1093989" y="1651146"/>
            <a:ext cx="515664" cy="459720"/>
            <a:chOff x="8063379" y="1994404"/>
            <a:chExt cx="367465" cy="327622"/>
          </a:xfrm>
        </p:grpSpPr>
        <p:sp>
          <p:nvSpPr>
            <p:cNvPr id="1848" name="Google Shape;1848;p93"/>
            <p:cNvSpPr/>
            <p:nvPr/>
          </p:nvSpPr>
          <p:spPr>
            <a:xfrm>
              <a:off x="8270742" y="2088124"/>
              <a:ext cx="160102" cy="233066"/>
            </a:xfrm>
            <a:custGeom>
              <a:avLst/>
              <a:gdLst/>
              <a:ahLst/>
              <a:cxnLst/>
              <a:rect l="l" t="t" r="r" b="b"/>
              <a:pathLst>
                <a:path w="4597" h="6692" extrusionOk="0">
                  <a:moveTo>
                    <a:pt x="2429" y="334"/>
                  </a:moveTo>
                  <a:cubicBezTo>
                    <a:pt x="2977" y="334"/>
                    <a:pt x="3430" y="762"/>
                    <a:pt x="3430" y="1334"/>
                  </a:cubicBezTo>
                  <a:lnTo>
                    <a:pt x="3430" y="1358"/>
                  </a:lnTo>
                  <a:cubicBezTo>
                    <a:pt x="3233" y="1398"/>
                    <a:pt x="3057" y="1415"/>
                    <a:pt x="2900" y="1415"/>
                  </a:cubicBezTo>
                  <a:cubicBezTo>
                    <a:pt x="2314" y="1415"/>
                    <a:pt x="1994" y="1179"/>
                    <a:pt x="1882" y="1048"/>
                  </a:cubicBezTo>
                  <a:cubicBezTo>
                    <a:pt x="1858" y="1012"/>
                    <a:pt x="1822" y="994"/>
                    <a:pt x="1783" y="994"/>
                  </a:cubicBezTo>
                  <a:cubicBezTo>
                    <a:pt x="1745" y="994"/>
                    <a:pt x="1703" y="1012"/>
                    <a:pt x="1667" y="1048"/>
                  </a:cubicBezTo>
                  <a:cubicBezTo>
                    <a:pt x="1620" y="1096"/>
                    <a:pt x="1620" y="1191"/>
                    <a:pt x="1667" y="1239"/>
                  </a:cubicBezTo>
                  <a:cubicBezTo>
                    <a:pt x="2057" y="1628"/>
                    <a:pt x="2605" y="1699"/>
                    <a:pt x="3026" y="1699"/>
                  </a:cubicBezTo>
                  <a:cubicBezTo>
                    <a:pt x="3120" y="1699"/>
                    <a:pt x="3208" y="1695"/>
                    <a:pt x="3287" y="1691"/>
                  </a:cubicBezTo>
                  <a:lnTo>
                    <a:pt x="3287" y="1953"/>
                  </a:lnTo>
                  <a:cubicBezTo>
                    <a:pt x="3287" y="2477"/>
                    <a:pt x="2834" y="2953"/>
                    <a:pt x="2263" y="2953"/>
                  </a:cubicBezTo>
                  <a:cubicBezTo>
                    <a:pt x="1715" y="2953"/>
                    <a:pt x="1262" y="2501"/>
                    <a:pt x="1262" y="1929"/>
                  </a:cubicBezTo>
                  <a:lnTo>
                    <a:pt x="1262" y="1881"/>
                  </a:lnTo>
                  <a:cubicBezTo>
                    <a:pt x="1358" y="1834"/>
                    <a:pt x="1429" y="1786"/>
                    <a:pt x="1524" y="1691"/>
                  </a:cubicBezTo>
                  <a:cubicBezTo>
                    <a:pt x="1596" y="1643"/>
                    <a:pt x="1596" y="1548"/>
                    <a:pt x="1524" y="1477"/>
                  </a:cubicBezTo>
                  <a:cubicBezTo>
                    <a:pt x="1501" y="1453"/>
                    <a:pt x="1465" y="1441"/>
                    <a:pt x="1426" y="1441"/>
                  </a:cubicBezTo>
                  <a:cubicBezTo>
                    <a:pt x="1387" y="1441"/>
                    <a:pt x="1346" y="1453"/>
                    <a:pt x="1310" y="1477"/>
                  </a:cubicBezTo>
                  <a:cubicBezTo>
                    <a:pt x="1239" y="1548"/>
                    <a:pt x="1167" y="1596"/>
                    <a:pt x="1072" y="1643"/>
                  </a:cubicBezTo>
                  <a:lnTo>
                    <a:pt x="1072" y="1334"/>
                  </a:lnTo>
                  <a:cubicBezTo>
                    <a:pt x="1072" y="762"/>
                    <a:pt x="1524" y="334"/>
                    <a:pt x="2096" y="334"/>
                  </a:cubicBezTo>
                  <a:close/>
                  <a:moveTo>
                    <a:pt x="2787" y="3144"/>
                  </a:moveTo>
                  <a:lnTo>
                    <a:pt x="2787" y="3215"/>
                  </a:lnTo>
                  <a:cubicBezTo>
                    <a:pt x="2787" y="3310"/>
                    <a:pt x="2810" y="3382"/>
                    <a:pt x="2834" y="3453"/>
                  </a:cubicBezTo>
                  <a:lnTo>
                    <a:pt x="2263" y="4025"/>
                  </a:lnTo>
                  <a:lnTo>
                    <a:pt x="1715" y="3453"/>
                  </a:lnTo>
                  <a:cubicBezTo>
                    <a:pt x="1739" y="3382"/>
                    <a:pt x="1763" y="3310"/>
                    <a:pt x="1763" y="3215"/>
                  </a:cubicBezTo>
                  <a:lnTo>
                    <a:pt x="1763" y="3144"/>
                  </a:lnTo>
                  <a:cubicBezTo>
                    <a:pt x="1905" y="3215"/>
                    <a:pt x="2096" y="3239"/>
                    <a:pt x="2263" y="3239"/>
                  </a:cubicBezTo>
                  <a:cubicBezTo>
                    <a:pt x="2453" y="3239"/>
                    <a:pt x="2620" y="3215"/>
                    <a:pt x="2787" y="3144"/>
                  </a:cubicBezTo>
                  <a:close/>
                  <a:moveTo>
                    <a:pt x="2144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596"/>
                  </a:lnTo>
                  <a:cubicBezTo>
                    <a:pt x="834" y="1715"/>
                    <a:pt x="905" y="1810"/>
                    <a:pt x="953" y="1858"/>
                  </a:cubicBezTo>
                  <a:lnTo>
                    <a:pt x="1000" y="1905"/>
                  </a:lnTo>
                  <a:lnTo>
                    <a:pt x="1000" y="1953"/>
                  </a:lnTo>
                  <a:cubicBezTo>
                    <a:pt x="1000" y="2382"/>
                    <a:pt x="1191" y="2739"/>
                    <a:pt x="1501" y="2977"/>
                  </a:cubicBezTo>
                  <a:lnTo>
                    <a:pt x="1501" y="3215"/>
                  </a:lnTo>
                  <a:cubicBezTo>
                    <a:pt x="1501" y="3263"/>
                    <a:pt x="1477" y="3334"/>
                    <a:pt x="1382" y="3358"/>
                  </a:cubicBezTo>
                  <a:lnTo>
                    <a:pt x="477" y="3739"/>
                  </a:lnTo>
                  <a:cubicBezTo>
                    <a:pt x="191" y="3858"/>
                    <a:pt x="0" y="4168"/>
                    <a:pt x="0" y="4477"/>
                  </a:cubicBezTo>
                  <a:lnTo>
                    <a:pt x="0" y="6549"/>
                  </a:lnTo>
                  <a:cubicBezTo>
                    <a:pt x="0" y="6621"/>
                    <a:pt x="72" y="6692"/>
                    <a:pt x="167" y="6692"/>
                  </a:cubicBezTo>
                  <a:cubicBezTo>
                    <a:pt x="238" y="6692"/>
                    <a:pt x="310" y="6621"/>
                    <a:pt x="310" y="6549"/>
                  </a:cubicBezTo>
                  <a:lnTo>
                    <a:pt x="310" y="4477"/>
                  </a:lnTo>
                  <a:lnTo>
                    <a:pt x="310" y="4430"/>
                  </a:lnTo>
                  <a:lnTo>
                    <a:pt x="715" y="4834"/>
                  </a:lnTo>
                  <a:cubicBezTo>
                    <a:pt x="786" y="4906"/>
                    <a:pt x="810" y="5001"/>
                    <a:pt x="810" y="5073"/>
                  </a:cubicBezTo>
                  <a:lnTo>
                    <a:pt x="810" y="6549"/>
                  </a:lnTo>
                  <a:cubicBezTo>
                    <a:pt x="810" y="6621"/>
                    <a:pt x="881" y="6692"/>
                    <a:pt x="953" y="6692"/>
                  </a:cubicBezTo>
                  <a:cubicBezTo>
                    <a:pt x="1048" y="6692"/>
                    <a:pt x="1120" y="6621"/>
                    <a:pt x="1120" y="6549"/>
                  </a:cubicBezTo>
                  <a:lnTo>
                    <a:pt x="1120" y="5073"/>
                  </a:lnTo>
                  <a:cubicBezTo>
                    <a:pt x="1120" y="4906"/>
                    <a:pt x="1048" y="4763"/>
                    <a:pt x="929" y="4644"/>
                  </a:cubicBezTo>
                  <a:lnTo>
                    <a:pt x="429" y="4144"/>
                  </a:lnTo>
                  <a:cubicBezTo>
                    <a:pt x="453" y="4072"/>
                    <a:pt x="524" y="4049"/>
                    <a:pt x="572" y="4025"/>
                  </a:cubicBezTo>
                  <a:lnTo>
                    <a:pt x="1477" y="3620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4"/>
                    <a:pt x="2191" y="6692"/>
                    <a:pt x="2263" y="6692"/>
                  </a:cubicBezTo>
                  <a:cubicBezTo>
                    <a:pt x="2358" y="6692"/>
                    <a:pt x="2429" y="6644"/>
                    <a:pt x="2429" y="6549"/>
                  </a:cubicBezTo>
                  <a:lnTo>
                    <a:pt x="2429" y="4287"/>
                  </a:lnTo>
                  <a:lnTo>
                    <a:pt x="3072" y="3620"/>
                  </a:lnTo>
                  <a:lnTo>
                    <a:pt x="3977" y="4025"/>
                  </a:lnTo>
                  <a:cubicBezTo>
                    <a:pt x="4025" y="4049"/>
                    <a:pt x="4096" y="4072"/>
                    <a:pt x="4120" y="4144"/>
                  </a:cubicBezTo>
                  <a:lnTo>
                    <a:pt x="3620" y="4644"/>
                  </a:lnTo>
                  <a:cubicBezTo>
                    <a:pt x="3501" y="4763"/>
                    <a:pt x="3430" y="4930"/>
                    <a:pt x="3430" y="5073"/>
                  </a:cubicBezTo>
                  <a:lnTo>
                    <a:pt x="3430" y="6549"/>
                  </a:lnTo>
                  <a:cubicBezTo>
                    <a:pt x="3430" y="6621"/>
                    <a:pt x="3501" y="6692"/>
                    <a:pt x="3572" y="6692"/>
                  </a:cubicBezTo>
                  <a:cubicBezTo>
                    <a:pt x="3668" y="6692"/>
                    <a:pt x="3739" y="6621"/>
                    <a:pt x="3739" y="6549"/>
                  </a:cubicBezTo>
                  <a:lnTo>
                    <a:pt x="3739" y="5073"/>
                  </a:lnTo>
                  <a:cubicBezTo>
                    <a:pt x="3739" y="5001"/>
                    <a:pt x="3763" y="4906"/>
                    <a:pt x="3811" y="4834"/>
                  </a:cubicBezTo>
                  <a:lnTo>
                    <a:pt x="4239" y="4430"/>
                  </a:lnTo>
                  <a:lnTo>
                    <a:pt x="4239" y="4477"/>
                  </a:lnTo>
                  <a:lnTo>
                    <a:pt x="4239" y="6549"/>
                  </a:lnTo>
                  <a:cubicBezTo>
                    <a:pt x="4239" y="6621"/>
                    <a:pt x="4287" y="6692"/>
                    <a:pt x="4382" y="6692"/>
                  </a:cubicBezTo>
                  <a:cubicBezTo>
                    <a:pt x="4477" y="6692"/>
                    <a:pt x="4525" y="6621"/>
                    <a:pt x="4525" y="6549"/>
                  </a:cubicBezTo>
                  <a:lnTo>
                    <a:pt x="4525" y="4477"/>
                  </a:lnTo>
                  <a:cubicBezTo>
                    <a:pt x="4596" y="4191"/>
                    <a:pt x="4382" y="3882"/>
                    <a:pt x="4120" y="3739"/>
                  </a:cubicBezTo>
                  <a:lnTo>
                    <a:pt x="3215" y="3358"/>
                  </a:lnTo>
                  <a:cubicBezTo>
                    <a:pt x="3168" y="3334"/>
                    <a:pt x="3096" y="3263"/>
                    <a:pt x="3096" y="3215"/>
                  </a:cubicBezTo>
                  <a:lnTo>
                    <a:pt x="3096" y="2977"/>
                  </a:lnTo>
                  <a:cubicBezTo>
                    <a:pt x="3406" y="2739"/>
                    <a:pt x="3620" y="2334"/>
                    <a:pt x="3620" y="1953"/>
                  </a:cubicBezTo>
                  <a:lnTo>
                    <a:pt x="3620" y="1596"/>
                  </a:lnTo>
                  <a:cubicBezTo>
                    <a:pt x="3692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8154627" y="2127096"/>
              <a:ext cx="109498" cy="194930"/>
            </a:xfrm>
            <a:custGeom>
              <a:avLst/>
              <a:gdLst/>
              <a:ahLst/>
              <a:cxnLst/>
              <a:rect l="l" t="t" r="r" b="b"/>
              <a:pathLst>
                <a:path w="3144" h="5597" extrusionOk="0">
                  <a:moveTo>
                    <a:pt x="2191" y="310"/>
                  </a:moveTo>
                  <a:cubicBezTo>
                    <a:pt x="2548" y="310"/>
                    <a:pt x="2858" y="596"/>
                    <a:pt x="2858" y="977"/>
                  </a:cubicBezTo>
                  <a:lnTo>
                    <a:pt x="2858" y="1144"/>
                  </a:lnTo>
                  <a:lnTo>
                    <a:pt x="2834" y="1144"/>
                  </a:lnTo>
                  <a:cubicBezTo>
                    <a:pt x="2144" y="1096"/>
                    <a:pt x="1763" y="834"/>
                    <a:pt x="1763" y="834"/>
                  </a:cubicBezTo>
                  <a:cubicBezTo>
                    <a:pt x="1739" y="810"/>
                    <a:pt x="1691" y="810"/>
                    <a:pt x="1667" y="810"/>
                  </a:cubicBezTo>
                  <a:cubicBezTo>
                    <a:pt x="1643" y="810"/>
                    <a:pt x="1596" y="834"/>
                    <a:pt x="1548" y="858"/>
                  </a:cubicBezTo>
                  <a:cubicBezTo>
                    <a:pt x="1405" y="1024"/>
                    <a:pt x="1262" y="1072"/>
                    <a:pt x="1167" y="1144"/>
                  </a:cubicBezTo>
                  <a:lnTo>
                    <a:pt x="1167" y="977"/>
                  </a:lnTo>
                  <a:cubicBezTo>
                    <a:pt x="1167" y="620"/>
                    <a:pt x="1477" y="310"/>
                    <a:pt x="1858" y="310"/>
                  </a:cubicBezTo>
                  <a:close/>
                  <a:moveTo>
                    <a:pt x="1643" y="1191"/>
                  </a:moveTo>
                  <a:cubicBezTo>
                    <a:pt x="1786" y="1286"/>
                    <a:pt x="2144" y="1429"/>
                    <a:pt x="2620" y="1477"/>
                  </a:cubicBezTo>
                  <a:lnTo>
                    <a:pt x="2620" y="1644"/>
                  </a:lnTo>
                  <a:lnTo>
                    <a:pt x="2667" y="1644"/>
                  </a:lnTo>
                  <a:cubicBezTo>
                    <a:pt x="2667" y="2001"/>
                    <a:pt x="2358" y="2334"/>
                    <a:pt x="1977" y="2334"/>
                  </a:cubicBezTo>
                  <a:cubicBezTo>
                    <a:pt x="1620" y="2334"/>
                    <a:pt x="1286" y="2025"/>
                    <a:pt x="1286" y="1644"/>
                  </a:cubicBezTo>
                  <a:lnTo>
                    <a:pt x="1286" y="1405"/>
                  </a:lnTo>
                  <a:cubicBezTo>
                    <a:pt x="1405" y="1382"/>
                    <a:pt x="1524" y="1286"/>
                    <a:pt x="1643" y="1191"/>
                  </a:cubicBezTo>
                  <a:close/>
                  <a:moveTo>
                    <a:pt x="2310" y="2572"/>
                  </a:moveTo>
                  <a:lnTo>
                    <a:pt x="2310" y="2596"/>
                  </a:lnTo>
                  <a:cubicBezTo>
                    <a:pt x="2310" y="2620"/>
                    <a:pt x="2310" y="2691"/>
                    <a:pt x="2334" y="2715"/>
                  </a:cubicBezTo>
                  <a:lnTo>
                    <a:pt x="1977" y="3072"/>
                  </a:lnTo>
                  <a:lnTo>
                    <a:pt x="1620" y="2715"/>
                  </a:lnTo>
                  <a:cubicBezTo>
                    <a:pt x="1620" y="2691"/>
                    <a:pt x="1643" y="2620"/>
                    <a:pt x="1643" y="2596"/>
                  </a:cubicBezTo>
                  <a:lnTo>
                    <a:pt x="1643" y="2572"/>
                  </a:lnTo>
                  <a:cubicBezTo>
                    <a:pt x="1763" y="2596"/>
                    <a:pt x="1858" y="2620"/>
                    <a:pt x="1977" y="2620"/>
                  </a:cubicBezTo>
                  <a:cubicBezTo>
                    <a:pt x="2096" y="2620"/>
                    <a:pt x="2215" y="2596"/>
                    <a:pt x="2310" y="2572"/>
                  </a:cubicBezTo>
                  <a:close/>
                  <a:moveTo>
                    <a:pt x="1834" y="0"/>
                  </a:moveTo>
                  <a:cubicBezTo>
                    <a:pt x="1286" y="0"/>
                    <a:pt x="834" y="453"/>
                    <a:pt x="834" y="1001"/>
                  </a:cubicBezTo>
                  <a:lnTo>
                    <a:pt x="834" y="1310"/>
                  </a:lnTo>
                  <a:cubicBezTo>
                    <a:pt x="834" y="1405"/>
                    <a:pt x="905" y="1477"/>
                    <a:pt x="1000" y="1477"/>
                  </a:cubicBezTo>
                  <a:lnTo>
                    <a:pt x="1000" y="1644"/>
                  </a:lnTo>
                  <a:cubicBezTo>
                    <a:pt x="1000" y="1953"/>
                    <a:pt x="1120" y="2215"/>
                    <a:pt x="1310" y="2382"/>
                  </a:cubicBezTo>
                  <a:lnTo>
                    <a:pt x="1310" y="2596"/>
                  </a:lnTo>
                  <a:cubicBezTo>
                    <a:pt x="1310" y="2668"/>
                    <a:pt x="1286" y="2715"/>
                    <a:pt x="1239" y="2739"/>
                  </a:cubicBezTo>
                  <a:lnTo>
                    <a:pt x="357" y="3192"/>
                  </a:lnTo>
                  <a:cubicBezTo>
                    <a:pt x="167" y="3311"/>
                    <a:pt x="0" y="3525"/>
                    <a:pt x="0" y="3787"/>
                  </a:cubicBezTo>
                  <a:lnTo>
                    <a:pt x="0" y="5454"/>
                  </a:lnTo>
                  <a:cubicBezTo>
                    <a:pt x="0" y="5549"/>
                    <a:pt x="72" y="5597"/>
                    <a:pt x="167" y="5597"/>
                  </a:cubicBezTo>
                  <a:cubicBezTo>
                    <a:pt x="238" y="5597"/>
                    <a:pt x="310" y="5549"/>
                    <a:pt x="310" y="5454"/>
                  </a:cubicBezTo>
                  <a:lnTo>
                    <a:pt x="310" y="3787"/>
                  </a:lnTo>
                  <a:lnTo>
                    <a:pt x="310" y="3692"/>
                  </a:lnTo>
                  <a:lnTo>
                    <a:pt x="548" y="3930"/>
                  </a:lnTo>
                  <a:cubicBezTo>
                    <a:pt x="596" y="4001"/>
                    <a:pt x="643" y="4097"/>
                    <a:pt x="643" y="4168"/>
                  </a:cubicBezTo>
                  <a:lnTo>
                    <a:pt x="643" y="5454"/>
                  </a:lnTo>
                  <a:cubicBezTo>
                    <a:pt x="643" y="5549"/>
                    <a:pt x="691" y="5597"/>
                    <a:pt x="786" y="5597"/>
                  </a:cubicBezTo>
                  <a:cubicBezTo>
                    <a:pt x="881" y="5597"/>
                    <a:pt x="929" y="5549"/>
                    <a:pt x="929" y="5454"/>
                  </a:cubicBezTo>
                  <a:lnTo>
                    <a:pt x="929" y="4144"/>
                  </a:lnTo>
                  <a:cubicBezTo>
                    <a:pt x="929" y="3954"/>
                    <a:pt x="881" y="3811"/>
                    <a:pt x="762" y="3692"/>
                  </a:cubicBezTo>
                  <a:lnTo>
                    <a:pt x="477" y="3430"/>
                  </a:lnTo>
                  <a:lnTo>
                    <a:pt x="1310" y="3025"/>
                  </a:lnTo>
                  <a:cubicBezTo>
                    <a:pt x="1358" y="3025"/>
                    <a:pt x="1381" y="2977"/>
                    <a:pt x="1405" y="2953"/>
                  </a:cubicBezTo>
                  <a:lnTo>
                    <a:pt x="1786" y="3334"/>
                  </a:lnTo>
                  <a:lnTo>
                    <a:pt x="1786" y="5430"/>
                  </a:lnTo>
                  <a:cubicBezTo>
                    <a:pt x="1786" y="5525"/>
                    <a:pt x="1858" y="5573"/>
                    <a:pt x="1929" y="5573"/>
                  </a:cubicBezTo>
                  <a:cubicBezTo>
                    <a:pt x="2024" y="5573"/>
                    <a:pt x="2096" y="5525"/>
                    <a:pt x="2096" y="5430"/>
                  </a:cubicBezTo>
                  <a:lnTo>
                    <a:pt x="2096" y="3334"/>
                  </a:lnTo>
                  <a:lnTo>
                    <a:pt x="2477" y="2953"/>
                  </a:lnTo>
                  <a:cubicBezTo>
                    <a:pt x="2501" y="2977"/>
                    <a:pt x="2525" y="2977"/>
                    <a:pt x="2572" y="3025"/>
                  </a:cubicBezTo>
                  <a:lnTo>
                    <a:pt x="2715" y="3072"/>
                  </a:lnTo>
                  <a:cubicBezTo>
                    <a:pt x="2739" y="3072"/>
                    <a:pt x="2763" y="3096"/>
                    <a:pt x="2763" y="3096"/>
                  </a:cubicBezTo>
                  <a:cubicBezTo>
                    <a:pt x="2834" y="3096"/>
                    <a:pt x="2882" y="3072"/>
                    <a:pt x="2929" y="3025"/>
                  </a:cubicBezTo>
                  <a:cubicBezTo>
                    <a:pt x="2953" y="2930"/>
                    <a:pt x="2929" y="2834"/>
                    <a:pt x="2858" y="2811"/>
                  </a:cubicBezTo>
                  <a:lnTo>
                    <a:pt x="2715" y="2739"/>
                  </a:lnTo>
                  <a:cubicBezTo>
                    <a:pt x="2644" y="2715"/>
                    <a:pt x="2620" y="2668"/>
                    <a:pt x="2620" y="2596"/>
                  </a:cubicBezTo>
                  <a:lnTo>
                    <a:pt x="2620" y="2358"/>
                  </a:lnTo>
                  <a:cubicBezTo>
                    <a:pt x="2834" y="2168"/>
                    <a:pt x="2953" y="1906"/>
                    <a:pt x="2953" y="1620"/>
                  </a:cubicBezTo>
                  <a:lnTo>
                    <a:pt x="2953" y="1477"/>
                  </a:lnTo>
                  <a:cubicBezTo>
                    <a:pt x="3048" y="1477"/>
                    <a:pt x="3096" y="1405"/>
                    <a:pt x="3096" y="1310"/>
                  </a:cubicBezTo>
                  <a:lnTo>
                    <a:pt x="3096" y="977"/>
                  </a:lnTo>
                  <a:cubicBezTo>
                    <a:pt x="3144" y="429"/>
                    <a:pt x="269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8063379" y="2172720"/>
              <a:ext cx="78849" cy="148470"/>
            </a:xfrm>
            <a:custGeom>
              <a:avLst/>
              <a:gdLst/>
              <a:ahLst/>
              <a:cxnLst/>
              <a:rect l="l" t="t" r="r" b="b"/>
              <a:pathLst>
                <a:path w="2264" h="4263" extrusionOk="0">
                  <a:moveTo>
                    <a:pt x="1477" y="310"/>
                  </a:moveTo>
                  <a:cubicBezTo>
                    <a:pt x="1739" y="310"/>
                    <a:pt x="1977" y="548"/>
                    <a:pt x="1977" y="810"/>
                  </a:cubicBezTo>
                  <a:cubicBezTo>
                    <a:pt x="1549" y="786"/>
                    <a:pt x="1168" y="715"/>
                    <a:pt x="953" y="691"/>
                  </a:cubicBezTo>
                  <a:cubicBezTo>
                    <a:pt x="1025" y="477"/>
                    <a:pt x="1239" y="310"/>
                    <a:pt x="1477" y="310"/>
                  </a:cubicBezTo>
                  <a:close/>
                  <a:moveTo>
                    <a:pt x="953" y="1000"/>
                  </a:moveTo>
                  <a:cubicBezTo>
                    <a:pt x="1168" y="1048"/>
                    <a:pt x="1549" y="1120"/>
                    <a:pt x="1977" y="1120"/>
                  </a:cubicBezTo>
                  <a:cubicBezTo>
                    <a:pt x="1977" y="1429"/>
                    <a:pt x="1739" y="1643"/>
                    <a:pt x="1477" y="1643"/>
                  </a:cubicBezTo>
                  <a:cubicBezTo>
                    <a:pt x="1191" y="1643"/>
                    <a:pt x="953" y="1405"/>
                    <a:pt x="953" y="1143"/>
                  </a:cubicBezTo>
                  <a:lnTo>
                    <a:pt x="953" y="1000"/>
                  </a:lnTo>
                  <a:close/>
                  <a:moveTo>
                    <a:pt x="1644" y="1953"/>
                  </a:moveTo>
                  <a:lnTo>
                    <a:pt x="1644" y="2024"/>
                  </a:lnTo>
                  <a:cubicBezTo>
                    <a:pt x="1644" y="2120"/>
                    <a:pt x="1668" y="2215"/>
                    <a:pt x="1763" y="2263"/>
                  </a:cubicBezTo>
                  <a:lnTo>
                    <a:pt x="1477" y="2596"/>
                  </a:lnTo>
                  <a:lnTo>
                    <a:pt x="1168" y="2310"/>
                  </a:lnTo>
                  <a:cubicBezTo>
                    <a:pt x="1263" y="2239"/>
                    <a:pt x="1287" y="2144"/>
                    <a:pt x="1287" y="2048"/>
                  </a:cubicBezTo>
                  <a:lnTo>
                    <a:pt x="1287" y="1953"/>
                  </a:lnTo>
                  <a:cubicBezTo>
                    <a:pt x="1358" y="1953"/>
                    <a:pt x="1406" y="1977"/>
                    <a:pt x="1477" y="1977"/>
                  </a:cubicBezTo>
                  <a:cubicBezTo>
                    <a:pt x="1525" y="1977"/>
                    <a:pt x="1596" y="1977"/>
                    <a:pt x="1644" y="1953"/>
                  </a:cubicBezTo>
                  <a:close/>
                  <a:moveTo>
                    <a:pt x="1477" y="0"/>
                  </a:moveTo>
                  <a:cubicBezTo>
                    <a:pt x="1025" y="0"/>
                    <a:pt x="667" y="357"/>
                    <a:pt x="667" y="810"/>
                  </a:cubicBezTo>
                  <a:lnTo>
                    <a:pt x="667" y="1143"/>
                  </a:lnTo>
                  <a:cubicBezTo>
                    <a:pt x="667" y="1405"/>
                    <a:pt x="787" y="1643"/>
                    <a:pt x="1001" y="1786"/>
                  </a:cubicBezTo>
                  <a:lnTo>
                    <a:pt x="1001" y="2024"/>
                  </a:lnTo>
                  <a:lnTo>
                    <a:pt x="286" y="2382"/>
                  </a:lnTo>
                  <a:cubicBezTo>
                    <a:pt x="96" y="2477"/>
                    <a:pt x="1" y="2620"/>
                    <a:pt x="1" y="2834"/>
                  </a:cubicBezTo>
                  <a:lnTo>
                    <a:pt x="1" y="4120"/>
                  </a:lnTo>
                  <a:cubicBezTo>
                    <a:pt x="1" y="4215"/>
                    <a:pt x="72" y="4263"/>
                    <a:pt x="167" y="4263"/>
                  </a:cubicBezTo>
                  <a:cubicBezTo>
                    <a:pt x="239" y="4263"/>
                    <a:pt x="310" y="4215"/>
                    <a:pt x="310" y="4120"/>
                  </a:cubicBezTo>
                  <a:lnTo>
                    <a:pt x="310" y="2834"/>
                  </a:lnTo>
                  <a:cubicBezTo>
                    <a:pt x="310" y="2787"/>
                    <a:pt x="334" y="2715"/>
                    <a:pt x="405" y="2691"/>
                  </a:cubicBezTo>
                  <a:lnTo>
                    <a:pt x="882" y="2453"/>
                  </a:lnTo>
                  <a:lnTo>
                    <a:pt x="1287" y="2858"/>
                  </a:lnTo>
                  <a:lnTo>
                    <a:pt x="1287" y="4120"/>
                  </a:lnTo>
                  <a:cubicBezTo>
                    <a:pt x="1287" y="4192"/>
                    <a:pt x="1358" y="4263"/>
                    <a:pt x="1430" y="4263"/>
                  </a:cubicBezTo>
                  <a:cubicBezTo>
                    <a:pt x="1525" y="4263"/>
                    <a:pt x="1596" y="4192"/>
                    <a:pt x="1596" y="4120"/>
                  </a:cubicBezTo>
                  <a:lnTo>
                    <a:pt x="1596" y="2858"/>
                  </a:lnTo>
                  <a:lnTo>
                    <a:pt x="2001" y="2453"/>
                  </a:lnTo>
                  <a:cubicBezTo>
                    <a:pt x="2025" y="2453"/>
                    <a:pt x="2073" y="2477"/>
                    <a:pt x="2073" y="2477"/>
                  </a:cubicBezTo>
                  <a:cubicBezTo>
                    <a:pt x="2120" y="2477"/>
                    <a:pt x="2192" y="2453"/>
                    <a:pt x="2215" y="2382"/>
                  </a:cubicBezTo>
                  <a:cubicBezTo>
                    <a:pt x="2239" y="2310"/>
                    <a:pt x="2215" y="2215"/>
                    <a:pt x="2144" y="2191"/>
                  </a:cubicBezTo>
                  <a:lnTo>
                    <a:pt x="1906" y="2072"/>
                  </a:lnTo>
                  <a:lnTo>
                    <a:pt x="1906" y="1834"/>
                  </a:lnTo>
                  <a:cubicBezTo>
                    <a:pt x="2144" y="1643"/>
                    <a:pt x="2263" y="1405"/>
                    <a:pt x="2263" y="1143"/>
                  </a:cubicBezTo>
                  <a:lnTo>
                    <a:pt x="2263" y="810"/>
                  </a:lnTo>
                  <a:cubicBezTo>
                    <a:pt x="2263" y="357"/>
                    <a:pt x="1906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8086609" y="2282183"/>
              <a:ext cx="9995" cy="39007"/>
            </a:xfrm>
            <a:custGeom>
              <a:avLst/>
              <a:gdLst/>
              <a:ahLst/>
              <a:cxnLst/>
              <a:rect l="l" t="t" r="r" b="b"/>
              <a:pathLst>
                <a:path w="287" h="1120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lnTo>
                    <a:pt x="0" y="977"/>
                  </a:lnTo>
                  <a:cubicBezTo>
                    <a:pt x="0" y="1072"/>
                    <a:pt x="48" y="1120"/>
                    <a:pt x="143" y="1120"/>
                  </a:cubicBezTo>
                  <a:cubicBezTo>
                    <a:pt x="239" y="1120"/>
                    <a:pt x="286" y="1072"/>
                    <a:pt x="286" y="977"/>
                  </a:cubicBezTo>
                  <a:lnTo>
                    <a:pt x="286" y="144"/>
                  </a:lnTo>
                  <a:cubicBezTo>
                    <a:pt x="286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8063379" y="1994404"/>
              <a:ext cx="367465" cy="163411"/>
            </a:xfrm>
            <a:custGeom>
              <a:avLst/>
              <a:gdLst/>
              <a:ahLst/>
              <a:cxnLst/>
              <a:rect l="l" t="t" r="r" b="b"/>
              <a:pathLst>
                <a:path w="10551" h="4692" extrusionOk="0">
                  <a:moveTo>
                    <a:pt x="9098" y="0"/>
                  </a:moveTo>
                  <a:cubicBezTo>
                    <a:pt x="9003" y="0"/>
                    <a:pt x="8931" y="72"/>
                    <a:pt x="8907" y="119"/>
                  </a:cubicBezTo>
                  <a:cubicBezTo>
                    <a:pt x="8907" y="214"/>
                    <a:pt x="8979" y="262"/>
                    <a:pt x="9026" y="310"/>
                  </a:cubicBezTo>
                  <a:lnTo>
                    <a:pt x="9765" y="381"/>
                  </a:lnTo>
                  <a:lnTo>
                    <a:pt x="120" y="4382"/>
                  </a:lnTo>
                  <a:cubicBezTo>
                    <a:pt x="48" y="4406"/>
                    <a:pt x="1" y="4501"/>
                    <a:pt x="48" y="4596"/>
                  </a:cubicBezTo>
                  <a:cubicBezTo>
                    <a:pt x="72" y="4644"/>
                    <a:pt x="120" y="4692"/>
                    <a:pt x="191" y="4692"/>
                  </a:cubicBezTo>
                  <a:lnTo>
                    <a:pt x="239" y="4692"/>
                  </a:lnTo>
                  <a:lnTo>
                    <a:pt x="9931" y="715"/>
                  </a:lnTo>
                  <a:lnTo>
                    <a:pt x="9931" y="715"/>
                  </a:lnTo>
                  <a:lnTo>
                    <a:pt x="9479" y="1310"/>
                  </a:lnTo>
                  <a:cubicBezTo>
                    <a:pt x="9407" y="1381"/>
                    <a:pt x="9455" y="1500"/>
                    <a:pt x="9503" y="1524"/>
                  </a:cubicBezTo>
                  <a:cubicBezTo>
                    <a:pt x="9526" y="1548"/>
                    <a:pt x="9574" y="1548"/>
                    <a:pt x="9598" y="1548"/>
                  </a:cubicBezTo>
                  <a:cubicBezTo>
                    <a:pt x="9646" y="1548"/>
                    <a:pt x="9693" y="1524"/>
                    <a:pt x="9717" y="1500"/>
                  </a:cubicBezTo>
                  <a:lnTo>
                    <a:pt x="10527" y="453"/>
                  </a:lnTo>
                  <a:cubicBezTo>
                    <a:pt x="10550" y="405"/>
                    <a:pt x="10550" y="334"/>
                    <a:pt x="10527" y="286"/>
                  </a:cubicBezTo>
                  <a:cubicBezTo>
                    <a:pt x="10479" y="214"/>
                    <a:pt x="10455" y="191"/>
                    <a:pt x="10408" y="191"/>
                  </a:cubicBezTo>
                  <a:lnTo>
                    <a:pt x="9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93"/>
          <p:cNvGrpSpPr/>
          <p:nvPr/>
        </p:nvGrpSpPr>
        <p:grpSpPr>
          <a:xfrm>
            <a:off x="1094103" y="3739679"/>
            <a:ext cx="515683" cy="327604"/>
            <a:chOff x="2919462" y="4208875"/>
            <a:chExt cx="368266" cy="233936"/>
          </a:xfrm>
        </p:grpSpPr>
        <p:sp>
          <p:nvSpPr>
            <p:cNvPr id="1854" name="Google Shape;1854;p93"/>
            <p:cNvSpPr/>
            <p:nvPr/>
          </p:nvSpPr>
          <p:spPr>
            <a:xfrm>
              <a:off x="3023945" y="4208875"/>
              <a:ext cx="160137" cy="233936"/>
            </a:xfrm>
            <a:custGeom>
              <a:avLst/>
              <a:gdLst/>
              <a:ahLst/>
              <a:cxnLst/>
              <a:rect l="l" t="t" r="r" b="b"/>
              <a:pathLst>
                <a:path w="4598" h="6717" extrusionOk="0">
                  <a:moveTo>
                    <a:pt x="2454" y="310"/>
                  </a:moveTo>
                  <a:cubicBezTo>
                    <a:pt x="3001" y="310"/>
                    <a:pt x="3454" y="763"/>
                    <a:pt x="3454" y="1310"/>
                  </a:cubicBezTo>
                  <a:lnTo>
                    <a:pt x="3454" y="1358"/>
                  </a:lnTo>
                  <a:cubicBezTo>
                    <a:pt x="3277" y="1390"/>
                    <a:pt x="3116" y="1403"/>
                    <a:pt x="2970" y="1403"/>
                  </a:cubicBezTo>
                  <a:cubicBezTo>
                    <a:pt x="2355" y="1403"/>
                    <a:pt x="2022" y="1159"/>
                    <a:pt x="1906" y="1025"/>
                  </a:cubicBezTo>
                  <a:cubicBezTo>
                    <a:pt x="1882" y="989"/>
                    <a:pt x="1846" y="971"/>
                    <a:pt x="1808" y="971"/>
                  </a:cubicBezTo>
                  <a:cubicBezTo>
                    <a:pt x="1769" y="971"/>
                    <a:pt x="1727" y="989"/>
                    <a:pt x="1692" y="1025"/>
                  </a:cubicBezTo>
                  <a:cubicBezTo>
                    <a:pt x="1644" y="1072"/>
                    <a:pt x="1644" y="1167"/>
                    <a:pt x="1692" y="1239"/>
                  </a:cubicBezTo>
                  <a:cubicBezTo>
                    <a:pt x="2054" y="1601"/>
                    <a:pt x="2553" y="1688"/>
                    <a:pt x="2960" y="1688"/>
                  </a:cubicBezTo>
                  <a:cubicBezTo>
                    <a:pt x="3089" y="1688"/>
                    <a:pt x="3208" y="1679"/>
                    <a:pt x="3311" y="1667"/>
                  </a:cubicBezTo>
                  <a:lnTo>
                    <a:pt x="3311" y="1953"/>
                  </a:lnTo>
                  <a:cubicBezTo>
                    <a:pt x="3311" y="2477"/>
                    <a:pt x="2859" y="2930"/>
                    <a:pt x="2287" y="2930"/>
                  </a:cubicBezTo>
                  <a:cubicBezTo>
                    <a:pt x="1739" y="2930"/>
                    <a:pt x="1287" y="2477"/>
                    <a:pt x="1287" y="1906"/>
                  </a:cubicBezTo>
                  <a:lnTo>
                    <a:pt x="1287" y="1858"/>
                  </a:lnTo>
                  <a:cubicBezTo>
                    <a:pt x="1382" y="1834"/>
                    <a:pt x="1454" y="1763"/>
                    <a:pt x="1549" y="1667"/>
                  </a:cubicBezTo>
                  <a:cubicBezTo>
                    <a:pt x="1620" y="1620"/>
                    <a:pt x="1620" y="1525"/>
                    <a:pt x="1549" y="1477"/>
                  </a:cubicBezTo>
                  <a:cubicBezTo>
                    <a:pt x="1525" y="1441"/>
                    <a:pt x="1489" y="1423"/>
                    <a:pt x="1451" y="1423"/>
                  </a:cubicBezTo>
                  <a:cubicBezTo>
                    <a:pt x="1412" y="1423"/>
                    <a:pt x="1370" y="1441"/>
                    <a:pt x="1334" y="1477"/>
                  </a:cubicBezTo>
                  <a:cubicBezTo>
                    <a:pt x="1263" y="1525"/>
                    <a:pt x="1192" y="1596"/>
                    <a:pt x="1096" y="1620"/>
                  </a:cubicBezTo>
                  <a:lnTo>
                    <a:pt x="1096" y="1310"/>
                  </a:lnTo>
                  <a:cubicBezTo>
                    <a:pt x="1096" y="763"/>
                    <a:pt x="1549" y="310"/>
                    <a:pt x="2120" y="310"/>
                  </a:cubicBezTo>
                  <a:close/>
                  <a:moveTo>
                    <a:pt x="2811" y="3144"/>
                  </a:moveTo>
                  <a:lnTo>
                    <a:pt x="2811" y="3192"/>
                  </a:lnTo>
                  <a:cubicBezTo>
                    <a:pt x="2811" y="3287"/>
                    <a:pt x="2835" y="3382"/>
                    <a:pt x="2859" y="3430"/>
                  </a:cubicBezTo>
                  <a:lnTo>
                    <a:pt x="2287" y="4001"/>
                  </a:lnTo>
                  <a:lnTo>
                    <a:pt x="1739" y="3430"/>
                  </a:lnTo>
                  <a:cubicBezTo>
                    <a:pt x="1763" y="3382"/>
                    <a:pt x="1787" y="3287"/>
                    <a:pt x="1787" y="3192"/>
                  </a:cubicBezTo>
                  <a:lnTo>
                    <a:pt x="1787" y="3144"/>
                  </a:lnTo>
                  <a:cubicBezTo>
                    <a:pt x="1930" y="3192"/>
                    <a:pt x="2120" y="3215"/>
                    <a:pt x="2287" y="3215"/>
                  </a:cubicBezTo>
                  <a:cubicBezTo>
                    <a:pt x="2478" y="3215"/>
                    <a:pt x="2644" y="3192"/>
                    <a:pt x="2811" y="3144"/>
                  </a:cubicBezTo>
                  <a:close/>
                  <a:moveTo>
                    <a:pt x="2144" y="0"/>
                  </a:moveTo>
                  <a:cubicBezTo>
                    <a:pt x="1430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906" y="1834"/>
                    <a:pt x="953" y="1882"/>
                  </a:cubicBezTo>
                  <a:lnTo>
                    <a:pt x="977" y="1906"/>
                  </a:lnTo>
                  <a:lnTo>
                    <a:pt x="977" y="1977"/>
                  </a:lnTo>
                  <a:cubicBezTo>
                    <a:pt x="977" y="2382"/>
                    <a:pt x="1192" y="2739"/>
                    <a:pt x="1501" y="2977"/>
                  </a:cubicBezTo>
                  <a:lnTo>
                    <a:pt x="1501" y="3215"/>
                  </a:lnTo>
                  <a:cubicBezTo>
                    <a:pt x="1501" y="3287"/>
                    <a:pt x="1454" y="3334"/>
                    <a:pt x="1382" y="3382"/>
                  </a:cubicBezTo>
                  <a:lnTo>
                    <a:pt x="477" y="3763"/>
                  </a:lnTo>
                  <a:cubicBezTo>
                    <a:pt x="191" y="3882"/>
                    <a:pt x="1" y="4168"/>
                    <a:pt x="1" y="4501"/>
                  </a:cubicBezTo>
                  <a:lnTo>
                    <a:pt x="1" y="6549"/>
                  </a:lnTo>
                  <a:cubicBezTo>
                    <a:pt x="1" y="6645"/>
                    <a:pt x="72" y="6716"/>
                    <a:pt x="144" y="6716"/>
                  </a:cubicBezTo>
                  <a:cubicBezTo>
                    <a:pt x="239" y="6716"/>
                    <a:pt x="310" y="6645"/>
                    <a:pt x="310" y="6549"/>
                  </a:cubicBezTo>
                  <a:lnTo>
                    <a:pt x="310" y="4501"/>
                  </a:lnTo>
                  <a:lnTo>
                    <a:pt x="310" y="4454"/>
                  </a:lnTo>
                  <a:lnTo>
                    <a:pt x="715" y="4859"/>
                  </a:lnTo>
                  <a:cubicBezTo>
                    <a:pt x="787" y="4930"/>
                    <a:pt x="811" y="5001"/>
                    <a:pt x="811" y="5097"/>
                  </a:cubicBezTo>
                  <a:lnTo>
                    <a:pt x="811" y="6549"/>
                  </a:lnTo>
                  <a:cubicBezTo>
                    <a:pt x="811" y="6645"/>
                    <a:pt x="858" y="6716"/>
                    <a:pt x="953" y="6716"/>
                  </a:cubicBezTo>
                  <a:cubicBezTo>
                    <a:pt x="1049" y="6716"/>
                    <a:pt x="1096" y="6645"/>
                    <a:pt x="1096" y="6549"/>
                  </a:cubicBezTo>
                  <a:lnTo>
                    <a:pt x="1096" y="5097"/>
                  </a:lnTo>
                  <a:cubicBezTo>
                    <a:pt x="1096" y="4930"/>
                    <a:pt x="1049" y="4763"/>
                    <a:pt x="930" y="4644"/>
                  </a:cubicBezTo>
                  <a:lnTo>
                    <a:pt x="429" y="4144"/>
                  </a:lnTo>
                  <a:cubicBezTo>
                    <a:pt x="453" y="4097"/>
                    <a:pt x="501" y="4049"/>
                    <a:pt x="572" y="4025"/>
                  </a:cubicBezTo>
                  <a:lnTo>
                    <a:pt x="1454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8" y="6716"/>
                    <a:pt x="2263" y="6716"/>
                  </a:cubicBezTo>
                  <a:cubicBezTo>
                    <a:pt x="2358" y="6716"/>
                    <a:pt x="2406" y="6645"/>
                    <a:pt x="2406" y="6549"/>
                  </a:cubicBezTo>
                  <a:lnTo>
                    <a:pt x="2406" y="4287"/>
                  </a:lnTo>
                  <a:lnTo>
                    <a:pt x="3073" y="3644"/>
                  </a:lnTo>
                  <a:lnTo>
                    <a:pt x="3954" y="4025"/>
                  </a:lnTo>
                  <a:cubicBezTo>
                    <a:pt x="4025" y="4049"/>
                    <a:pt x="4073" y="4097"/>
                    <a:pt x="4121" y="4144"/>
                  </a:cubicBezTo>
                  <a:lnTo>
                    <a:pt x="3597" y="4644"/>
                  </a:lnTo>
                  <a:cubicBezTo>
                    <a:pt x="3478" y="4763"/>
                    <a:pt x="3430" y="4954"/>
                    <a:pt x="3430" y="5097"/>
                  </a:cubicBezTo>
                  <a:lnTo>
                    <a:pt x="3430" y="6549"/>
                  </a:lnTo>
                  <a:cubicBezTo>
                    <a:pt x="3430" y="6645"/>
                    <a:pt x="3478" y="6716"/>
                    <a:pt x="3573" y="6716"/>
                  </a:cubicBezTo>
                  <a:cubicBezTo>
                    <a:pt x="3668" y="6716"/>
                    <a:pt x="3716" y="6645"/>
                    <a:pt x="3716" y="6549"/>
                  </a:cubicBezTo>
                  <a:lnTo>
                    <a:pt x="3716" y="5097"/>
                  </a:lnTo>
                  <a:cubicBezTo>
                    <a:pt x="3716" y="5001"/>
                    <a:pt x="3764" y="4930"/>
                    <a:pt x="3811" y="4859"/>
                  </a:cubicBezTo>
                  <a:lnTo>
                    <a:pt x="4240" y="4454"/>
                  </a:lnTo>
                  <a:lnTo>
                    <a:pt x="4240" y="4501"/>
                  </a:lnTo>
                  <a:lnTo>
                    <a:pt x="4240" y="6549"/>
                  </a:lnTo>
                  <a:cubicBezTo>
                    <a:pt x="4240" y="6645"/>
                    <a:pt x="4287" y="6716"/>
                    <a:pt x="4383" y="6716"/>
                  </a:cubicBezTo>
                  <a:cubicBezTo>
                    <a:pt x="4478" y="6716"/>
                    <a:pt x="4526" y="6645"/>
                    <a:pt x="4526" y="6549"/>
                  </a:cubicBezTo>
                  <a:lnTo>
                    <a:pt x="4526" y="4501"/>
                  </a:lnTo>
                  <a:cubicBezTo>
                    <a:pt x="4597" y="4168"/>
                    <a:pt x="4407" y="3882"/>
                    <a:pt x="4121" y="3763"/>
                  </a:cubicBezTo>
                  <a:lnTo>
                    <a:pt x="3216" y="3382"/>
                  </a:lnTo>
                  <a:cubicBezTo>
                    <a:pt x="3168" y="3334"/>
                    <a:pt x="3097" y="3287"/>
                    <a:pt x="3097" y="3215"/>
                  </a:cubicBezTo>
                  <a:lnTo>
                    <a:pt x="3097" y="2977"/>
                  </a:lnTo>
                  <a:cubicBezTo>
                    <a:pt x="3406" y="2739"/>
                    <a:pt x="3597" y="2358"/>
                    <a:pt x="3597" y="1977"/>
                  </a:cubicBezTo>
                  <a:lnTo>
                    <a:pt x="3597" y="1620"/>
                  </a:lnTo>
                  <a:cubicBezTo>
                    <a:pt x="3692" y="1548"/>
                    <a:pt x="3787" y="1477"/>
                    <a:pt x="3787" y="1358"/>
                  </a:cubicBezTo>
                  <a:lnTo>
                    <a:pt x="3787" y="1310"/>
                  </a:lnTo>
                  <a:cubicBezTo>
                    <a:pt x="3787" y="596"/>
                    <a:pt x="3192" y="0"/>
                    <a:pt x="2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2919462" y="4235414"/>
              <a:ext cx="97064" cy="205726"/>
            </a:xfrm>
            <a:custGeom>
              <a:avLst/>
              <a:gdLst/>
              <a:ahLst/>
              <a:cxnLst/>
              <a:rect l="l" t="t" r="r" b="b"/>
              <a:pathLst>
                <a:path w="2787" h="5907" extrusionOk="0">
                  <a:moveTo>
                    <a:pt x="1667" y="310"/>
                  </a:moveTo>
                  <a:cubicBezTo>
                    <a:pt x="1834" y="310"/>
                    <a:pt x="2001" y="477"/>
                    <a:pt x="2001" y="644"/>
                  </a:cubicBezTo>
                  <a:lnTo>
                    <a:pt x="2001" y="715"/>
                  </a:lnTo>
                  <a:cubicBezTo>
                    <a:pt x="1882" y="667"/>
                    <a:pt x="1786" y="644"/>
                    <a:pt x="1667" y="644"/>
                  </a:cubicBezTo>
                  <a:cubicBezTo>
                    <a:pt x="1548" y="644"/>
                    <a:pt x="1429" y="667"/>
                    <a:pt x="1334" y="715"/>
                  </a:cubicBezTo>
                  <a:lnTo>
                    <a:pt x="1334" y="644"/>
                  </a:lnTo>
                  <a:cubicBezTo>
                    <a:pt x="1334" y="477"/>
                    <a:pt x="1477" y="310"/>
                    <a:pt x="1667" y="310"/>
                  </a:cubicBezTo>
                  <a:close/>
                  <a:moveTo>
                    <a:pt x="1667" y="977"/>
                  </a:moveTo>
                  <a:cubicBezTo>
                    <a:pt x="2120" y="977"/>
                    <a:pt x="2501" y="1358"/>
                    <a:pt x="2501" y="1810"/>
                  </a:cubicBezTo>
                  <a:lnTo>
                    <a:pt x="2501" y="1858"/>
                  </a:lnTo>
                  <a:cubicBezTo>
                    <a:pt x="2384" y="1896"/>
                    <a:pt x="2276" y="1911"/>
                    <a:pt x="2178" y="1911"/>
                  </a:cubicBezTo>
                  <a:cubicBezTo>
                    <a:pt x="1719" y="1911"/>
                    <a:pt x="1473" y="1568"/>
                    <a:pt x="1453" y="1548"/>
                  </a:cubicBezTo>
                  <a:cubicBezTo>
                    <a:pt x="1429" y="1501"/>
                    <a:pt x="1405" y="1477"/>
                    <a:pt x="1334" y="1477"/>
                  </a:cubicBezTo>
                  <a:cubicBezTo>
                    <a:pt x="1286" y="1477"/>
                    <a:pt x="1239" y="1477"/>
                    <a:pt x="1215" y="1548"/>
                  </a:cubicBezTo>
                  <a:cubicBezTo>
                    <a:pt x="1072" y="1691"/>
                    <a:pt x="929" y="1739"/>
                    <a:pt x="834" y="1787"/>
                  </a:cubicBezTo>
                  <a:cubicBezTo>
                    <a:pt x="834" y="1334"/>
                    <a:pt x="1215" y="977"/>
                    <a:pt x="1667" y="977"/>
                  </a:cubicBezTo>
                  <a:close/>
                  <a:moveTo>
                    <a:pt x="1334" y="1858"/>
                  </a:moveTo>
                  <a:cubicBezTo>
                    <a:pt x="1405" y="1930"/>
                    <a:pt x="1524" y="2001"/>
                    <a:pt x="1643" y="2072"/>
                  </a:cubicBezTo>
                  <a:cubicBezTo>
                    <a:pt x="1786" y="2168"/>
                    <a:pt x="2001" y="2215"/>
                    <a:pt x="2239" y="2215"/>
                  </a:cubicBezTo>
                  <a:cubicBezTo>
                    <a:pt x="2310" y="2215"/>
                    <a:pt x="2405" y="2215"/>
                    <a:pt x="2525" y="2191"/>
                  </a:cubicBezTo>
                  <a:lnTo>
                    <a:pt x="2525" y="2191"/>
                  </a:lnTo>
                  <a:cubicBezTo>
                    <a:pt x="2477" y="2644"/>
                    <a:pt x="2120" y="2977"/>
                    <a:pt x="1667" y="2977"/>
                  </a:cubicBezTo>
                  <a:cubicBezTo>
                    <a:pt x="1215" y="2977"/>
                    <a:pt x="834" y="2572"/>
                    <a:pt x="834" y="2144"/>
                  </a:cubicBezTo>
                  <a:lnTo>
                    <a:pt x="834" y="2096"/>
                  </a:lnTo>
                  <a:cubicBezTo>
                    <a:pt x="953" y="2072"/>
                    <a:pt x="1119" y="2001"/>
                    <a:pt x="1334" y="1858"/>
                  </a:cubicBezTo>
                  <a:close/>
                  <a:moveTo>
                    <a:pt x="2001" y="3263"/>
                  </a:moveTo>
                  <a:lnTo>
                    <a:pt x="2001" y="3454"/>
                  </a:lnTo>
                  <a:cubicBezTo>
                    <a:pt x="2001" y="3477"/>
                    <a:pt x="2001" y="3525"/>
                    <a:pt x="2024" y="3573"/>
                  </a:cubicBezTo>
                  <a:lnTo>
                    <a:pt x="1667" y="3930"/>
                  </a:lnTo>
                  <a:lnTo>
                    <a:pt x="1310" y="3573"/>
                  </a:lnTo>
                  <a:cubicBezTo>
                    <a:pt x="1310" y="3525"/>
                    <a:pt x="1334" y="3477"/>
                    <a:pt x="1334" y="3454"/>
                  </a:cubicBezTo>
                  <a:lnTo>
                    <a:pt x="1334" y="3263"/>
                  </a:lnTo>
                  <a:cubicBezTo>
                    <a:pt x="1453" y="3287"/>
                    <a:pt x="1548" y="3335"/>
                    <a:pt x="1667" y="3335"/>
                  </a:cubicBezTo>
                  <a:cubicBezTo>
                    <a:pt x="1786" y="3335"/>
                    <a:pt x="1905" y="3287"/>
                    <a:pt x="2001" y="3263"/>
                  </a:cubicBezTo>
                  <a:close/>
                  <a:moveTo>
                    <a:pt x="1643" y="1"/>
                  </a:moveTo>
                  <a:cubicBezTo>
                    <a:pt x="1286" y="1"/>
                    <a:pt x="977" y="286"/>
                    <a:pt x="977" y="644"/>
                  </a:cubicBezTo>
                  <a:cubicBezTo>
                    <a:pt x="977" y="715"/>
                    <a:pt x="977" y="763"/>
                    <a:pt x="1000" y="858"/>
                  </a:cubicBezTo>
                  <a:cubicBezTo>
                    <a:pt x="691" y="1072"/>
                    <a:pt x="477" y="1429"/>
                    <a:pt x="477" y="1810"/>
                  </a:cubicBezTo>
                  <a:lnTo>
                    <a:pt x="477" y="2144"/>
                  </a:lnTo>
                  <a:cubicBezTo>
                    <a:pt x="477" y="2525"/>
                    <a:pt x="691" y="2882"/>
                    <a:pt x="977" y="3096"/>
                  </a:cubicBezTo>
                  <a:lnTo>
                    <a:pt x="977" y="3406"/>
                  </a:lnTo>
                  <a:cubicBezTo>
                    <a:pt x="977" y="3477"/>
                    <a:pt x="953" y="3525"/>
                    <a:pt x="881" y="3573"/>
                  </a:cubicBezTo>
                  <a:lnTo>
                    <a:pt x="357" y="3835"/>
                  </a:lnTo>
                  <a:cubicBezTo>
                    <a:pt x="143" y="3954"/>
                    <a:pt x="0" y="4168"/>
                    <a:pt x="0" y="4430"/>
                  </a:cubicBezTo>
                  <a:lnTo>
                    <a:pt x="0" y="5764"/>
                  </a:lnTo>
                  <a:cubicBezTo>
                    <a:pt x="0" y="5859"/>
                    <a:pt x="48" y="5907"/>
                    <a:pt x="143" y="5907"/>
                  </a:cubicBezTo>
                  <a:cubicBezTo>
                    <a:pt x="238" y="5907"/>
                    <a:pt x="286" y="5859"/>
                    <a:pt x="286" y="5764"/>
                  </a:cubicBezTo>
                  <a:lnTo>
                    <a:pt x="286" y="4478"/>
                  </a:lnTo>
                  <a:lnTo>
                    <a:pt x="524" y="4716"/>
                  </a:lnTo>
                  <a:cubicBezTo>
                    <a:pt x="596" y="4787"/>
                    <a:pt x="619" y="4882"/>
                    <a:pt x="619" y="4954"/>
                  </a:cubicBezTo>
                  <a:lnTo>
                    <a:pt x="619" y="5740"/>
                  </a:lnTo>
                  <a:cubicBezTo>
                    <a:pt x="619" y="5835"/>
                    <a:pt x="691" y="5883"/>
                    <a:pt x="762" y="5883"/>
                  </a:cubicBezTo>
                  <a:cubicBezTo>
                    <a:pt x="858" y="5883"/>
                    <a:pt x="929" y="5835"/>
                    <a:pt x="929" y="5740"/>
                  </a:cubicBezTo>
                  <a:lnTo>
                    <a:pt x="929" y="4954"/>
                  </a:lnTo>
                  <a:cubicBezTo>
                    <a:pt x="929" y="4787"/>
                    <a:pt x="858" y="4644"/>
                    <a:pt x="738" y="4525"/>
                  </a:cubicBezTo>
                  <a:lnTo>
                    <a:pt x="381" y="4168"/>
                  </a:lnTo>
                  <a:cubicBezTo>
                    <a:pt x="405" y="4120"/>
                    <a:pt x="453" y="4120"/>
                    <a:pt x="453" y="4097"/>
                  </a:cubicBezTo>
                  <a:lnTo>
                    <a:pt x="977" y="3835"/>
                  </a:lnTo>
                  <a:cubicBezTo>
                    <a:pt x="1000" y="3835"/>
                    <a:pt x="1048" y="3811"/>
                    <a:pt x="1072" y="3763"/>
                  </a:cubicBezTo>
                  <a:lnTo>
                    <a:pt x="1453" y="4168"/>
                  </a:lnTo>
                  <a:lnTo>
                    <a:pt x="1453" y="5740"/>
                  </a:lnTo>
                  <a:cubicBezTo>
                    <a:pt x="1453" y="5835"/>
                    <a:pt x="1524" y="5883"/>
                    <a:pt x="1596" y="5883"/>
                  </a:cubicBezTo>
                  <a:cubicBezTo>
                    <a:pt x="1691" y="5883"/>
                    <a:pt x="1762" y="5835"/>
                    <a:pt x="1762" y="5740"/>
                  </a:cubicBezTo>
                  <a:lnTo>
                    <a:pt x="1762" y="4168"/>
                  </a:lnTo>
                  <a:lnTo>
                    <a:pt x="2144" y="3763"/>
                  </a:lnTo>
                  <a:cubicBezTo>
                    <a:pt x="2167" y="3811"/>
                    <a:pt x="2191" y="3811"/>
                    <a:pt x="2239" y="3835"/>
                  </a:cubicBezTo>
                  <a:lnTo>
                    <a:pt x="2382" y="3882"/>
                  </a:lnTo>
                  <a:cubicBezTo>
                    <a:pt x="2405" y="3882"/>
                    <a:pt x="2429" y="3930"/>
                    <a:pt x="2429" y="3930"/>
                  </a:cubicBezTo>
                  <a:cubicBezTo>
                    <a:pt x="2501" y="3930"/>
                    <a:pt x="2548" y="3882"/>
                    <a:pt x="2596" y="3835"/>
                  </a:cubicBezTo>
                  <a:cubicBezTo>
                    <a:pt x="2620" y="3739"/>
                    <a:pt x="2596" y="3644"/>
                    <a:pt x="2525" y="3620"/>
                  </a:cubicBezTo>
                  <a:lnTo>
                    <a:pt x="2382" y="3573"/>
                  </a:lnTo>
                  <a:cubicBezTo>
                    <a:pt x="2310" y="3525"/>
                    <a:pt x="2286" y="3477"/>
                    <a:pt x="2286" y="3406"/>
                  </a:cubicBezTo>
                  <a:lnTo>
                    <a:pt x="2286" y="3096"/>
                  </a:lnTo>
                  <a:cubicBezTo>
                    <a:pt x="2620" y="2882"/>
                    <a:pt x="2787" y="2549"/>
                    <a:pt x="2787" y="2144"/>
                  </a:cubicBezTo>
                  <a:lnTo>
                    <a:pt x="2787" y="1810"/>
                  </a:lnTo>
                  <a:cubicBezTo>
                    <a:pt x="2787" y="1382"/>
                    <a:pt x="2596" y="1072"/>
                    <a:pt x="2263" y="858"/>
                  </a:cubicBezTo>
                  <a:cubicBezTo>
                    <a:pt x="2286" y="786"/>
                    <a:pt x="2286" y="739"/>
                    <a:pt x="2286" y="644"/>
                  </a:cubicBezTo>
                  <a:cubicBezTo>
                    <a:pt x="2286" y="286"/>
                    <a:pt x="2001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3178230" y="4247847"/>
              <a:ext cx="109498" cy="193293"/>
            </a:xfrm>
            <a:custGeom>
              <a:avLst/>
              <a:gdLst/>
              <a:ahLst/>
              <a:cxnLst/>
              <a:rect l="l" t="t" r="r" b="b"/>
              <a:pathLst>
                <a:path w="3144" h="5550" extrusionOk="0">
                  <a:moveTo>
                    <a:pt x="1358" y="287"/>
                  </a:moveTo>
                  <a:cubicBezTo>
                    <a:pt x="1715" y="287"/>
                    <a:pt x="2025" y="596"/>
                    <a:pt x="2025" y="977"/>
                  </a:cubicBezTo>
                  <a:lnTo>
                    <a:pt x="2025" y="1144"/>
                  </a:lnTo>
                  <a:cubicBezTo>
                    <a:pt x="1358" y="1120"/>
                    <a:pt x="953" y="858"/>
                    <a:pt x="953" y="858"/>
                  </a:cubicBezTo>
                  <a:cubicBezTo>
                    <a:pt x="929" y="834"/>
                    <a:pt x="905" y="834"/>
                    <a:pt x="881" y="834"/>
                  </a:cubicBezTo>
                  <a:cubicBezTo>
                    <a:pt x="834" y="834"/>
                    <a:pt x="786" y="858"/>
                    <a:pt x="762" y="882"/>
                  </a:cubicBezTo>
                  <a:cubicBezTo>
                    <a:pt x="572" y="1001"/>
                    <a:pt x="429" y="1072"/>
                    <a:pt x="334" y="1120"/>
                  </a:cubicBezTo>
                  <a:lnTo>
                    <a:pt x="334" y="977"/>
                  </a:lnTo>
                  <a:cubicBezTo>
                    <a:pt x="334" y="620"/>
                    <a:pt x="643" y="287"/>
                    <a:pt x="1024" y="287"/>
                  </a:cubicBezTo>
                  <a:close/>
                  <a:moveTo>
                    <a:pt x="834" y="1144"/>
                  </a:moveTo>
                  <a:cubicBezTo>
                    <a:pt x="1001" y="1239"/>
                    <a:pt x="1358" y="1382"/>
                    <a:pt x="1834" y="1430"/>
                  </a:cubicBezTo>
                  <a:lnTo>
                    <a:pt x="1834" y="1596"/>
                  </a:lnTo>
                  <a:cubicBezTo>
                    <a:pt x="1858" y="1977"/>
                    <a:pt x="1524" y="2287"/>
                    <a:pt x="1167" y="2287"/>
                  </a:cubicBezTo>
                  <a:cubicBezTo>
                    <a:pt x="810" y="2287"/>
                    <a:pt x="477" y="1977"/>
                    <a:pt x="477" y="1596"/>
                  </a:cubicBezTo>
                  <a:lnTo>
                    <a:pt x="477" y="1358"/>
                  </a:lnTo>
                  <a:cubicBezTo>
                    <a:pt x="596" y="1334"/>
                    <a:pt x="715" y="1239"/>
                    <a:pt x="834" y="1144"/>
                  </a:cubicBezTo>
                  <a:close/>
                  <a:moveTo>
                    <a:pt x="1501" y="2549"/>
                  </a:moveTo>
                  <a:lnTo>
                    <a:pt x="1501" y="2573"/>
                  </a:lnTo>
                  <a:cubicBezTo>
                    <a:pt x="1501" y="2620"/>
                    <a:pt x="1501" y="2668"/>
                    <a:pt x="1524" y="2692"/>
                  </a:cubicBezTo>
                  <a:lnTo>
                    <a:pt x="1167" y="3049"/>
                  </a:lnTo>
                  <a:lnTo>
                    <a:pt x="810" y="2692"/>
                  </a:lnTo>
                  <a:cubicBezTo>
                    <a:pt x="810" y="2668"/>
                    <a:pt x="834" y="2620"/>
                    <a:pt x="834" y="2573"/>
                  </a:cubicBezTo>
                  <a:lnTo>
                    <a:pt x="834" y="2549"/>
                  </a:lnTo>
                  <a:cubicBezTo>
                    <a:pt x="953" y="2573"/>
                    <a:pt x="1048" y="2620"/>
                    <a:pt x="1167" y="2620"/>
                  </a:cubicBezTo>
                  <a:cubicBezTo>
                    <a:pt x="1286" y="2620"/>
                    <a:pt x="1405" y="2573"/>
                    <a:pt x="1501" y="2549"/>
                  </a:cubicBezTo>
                  <a:close/>
                  <a:moveTo>
                    <a:pt x="1001" y="1"/>
                  </a:moveTo>
                  <a:cubicBezTo>
                    <a:pt x="453" y="1"/>
                    <a:pt x="0" y="429"/>
                    <a:pt x="0" y="977"/>
                  </a:cubicBezTo>
                  <a:lnTo>
                    <a:pt x="0" y="1311"/>
                  </a:lnTo>
                  <a:cubicBezTo>
                    <a:pt x="0" y="1382"/>
                    <a:pt x="72" y="1453"/>
                    <a:pt x="167" y="1453"/>
                  </a:cubicBezTo>
                  <a:lnTo>
                    <a:pt x="167" y="1620"/>
                  </a:lnTo>
                  <a:cubicBezTo>
                    <a:pt x="167" y="1930"/>
                    <a:pt x="262" y="2192"/>
                    <a:pt x="477" y="2382"/>
                  </a:cubicBezTo>
                  <a:lnTo>
                    <a:pt x="477" y="2573"/>
                  </a:lnTo>
                  <a:cubicBezTo>
                    <a:pt x="477" y="2644"/>
                    <a:pt x="453" y="2692"/>
                    <a:pt x="405" y="2739"/>
                  </a:cubicBezTo>
                  <a:cubicBezTo>
                    <a:pt x="310" y="2763"/>
                    <a:pt x="286" y="2858"/>
                    <a:pt x="334" y="2930"/>
                  </a:cubicBezTo>
                  <a:cubicBezTo>
                    <a:pt x="358" y="3001"/>
                    <a:pt x="429" y="3025"/>
                    <a:pt x="477" y="3025"/>
                  </a:cubicBezTo>
                  <a:cubicBezTo>
                    <a:pt x="524" y="3025"/>
                    <a:pt x="548" y="3025"/>
                    <a:pt x="548" y="3001"/>
                  </a:cubicBezTo>
                  <a:cubicBezTo>
                    <a:pt x="572" y="3001"/>
                    <a:pt x="596" y="2978"/>
                    <a:pt x="643" y="2930"/>
                  </a:cubicBezTo>
                  <a:lnTo>
                    <a:pt x="1024" y="3335"/>
                  </a:lnTo>
                  <a:lnTo>
                    <a:pt x="1024" y="5407"/>
                  </a:lnTo>
                  <a:cubicBezTo>
                    <a:pt x="1024" y="5502"/>
                    <a:pt x="1072" y="5550"/>
                    <a:pt x="1167" y="5550"/>
                  </a:cubicBezTo>
                  <a:cubicBezTo>
                    <a:pt x="1263" y="5550"/>
                    <a:pt x="1310" y="5502"/>
                    <a:pt x="1310" y="5407"/>
                  </a:cubicBezTo>
                  <a:lnTo>
                    <a:pt x="1310" y="3335"/>
                  </a:lnTo>
                  <a:lnTo>
                    <a:pt x="1715" y="2930"/>
                  </a:lnTo>
                  <a:cubicBezTo>
                    <a:pt x="1739" y="2978"/>
                    <a:pt x="1763" y="2978"/>
                    <a:pt x="1786" y="3001"/>
                  </a:cubicBezTo>
                  <a:lnTo>
                    <a:pt x="2620" y="3406"/>
                  </a:lnTo>
                  <a:lnTo>
                    <a:pt x="2358" y="3668"/>
                  </a:lnTo>
                  <a:cubicBezTo>
                    <a:pt x="2239" y="3787"/>
                    <a:pt x="2191" y="3978"/>
                    <a:pt x="2191" y="4121"/>
                  </a:cubicBezTo>
                  <a:lnTo>
                    <a:pt x="2191" y="5407"/>
                  </a:lnTo>
                  <a:cubicBezTo>
                    <a:pt x="2191" y="5502"/>
                    <a:pt x="2239" y="5550"/>
                    <a:pt x="2334" y="5550"/>
                  </a:cubicBezTo>
                  <a:cubicBezTo>
                    <a:pt x="2429" y="5550"/>
                    <a:pt x="2477" y="5502"/>
                    <a:pt x="2477" y="5407"/>
                  </a:cubicBezTo>
                  <a:lnTo>
                    <a:pt x="2477" y="4121"/>
                  </a:lnTo>
                  <a:cubicBezTo>
                    <a:pt x="2477" y="4025"/>
                    <a:pt x="2501" y="3954"/>
                    <a:pt x="2572" y="3882"/>
                  </a:cubicBezTo>
                  <a:lnTo>
                    <a:pt x="2810" y="3644"/>
                  </a:lnTo>
                  <a:lnTo>
                    <a:pt x="2810" y="3740"/>
                  </a:lnTo>
                  <a:lnTo>
                    <a:pt x="2810" y="5407"/>
                  </a:lnTo>
                  <a:cubicBezTo>
                    <a:pt x="2810" y="5502"/>
                    <a:pt x="2858" y="5550"/>
                    <a:pt x="2953" y="5550"/>
                  </a:cubicBezTo>
                  <a:cubicBezTo>
                    <a:pt x="3049" y="5550"/>
                    <a:pt x="3096" y="5502"/>
                    <a:pt x="3096" y="5407"/>
                  </a:cubicBezTo>
                  <a:lnTo>
                    <a:pt x="3096" y="3740"/>
                  </a:lnTo>
                  <a:cubicBezTo>
                    <a:pt x="3144" y="3501"/>
                    <a:pt x="3025" y="3263"/>
                    <a:pt x="2787" y="3168"/>
                  </a:cubicBezTo>
                  <a:lnTo>
                    <a:pt x="1905" y="2739"/>
                  </a:lnTo>
                  <a:cubicBezTo>
                    <a:pt x="1858" y="2692"/>
                    <a:pt x="1834" y="2644"/>
                    <a:pt x="1834" y="2573"/>
                  </a:cubicBezTo>
                  <a:lnTo>
                    <a:pt x="1834" y="2382"/>
                  </a:lnTo>
                  <a:cubicBezTo>
                    <a:pt x="2025" y="2192"/>
                    <a:pt x="2144" y="1930"/>
                    <a:pt x="2144" y="1620"/>
                  </a:cubicBezTo>
                  <a:lnTo>
                    <a:pt x="2144" y="1453"/>
                  </a:lnTo>
                  <a:cubicBezTo>
                    <a:pt x="2239" y="1453"/>
                    <a:pt x="2310" y="1382"/>
                    <a:pt x="2310" y="1311"/>
                  </a:cubicBezTo>
                  <a:lnTo>
                    <a:pt x="2310" y="977"/>
                  </a:lnTo>
                  <a:cubicBezTo>
                    <a:pt x="2310" y="429"/>
                    <a:pt x="1858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8" y="0"/>
            <a:ext cx="4742822" cy="417214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28" y="4282228"/>
            <a:ext cx="4088100" cy="1381500"/>
          </a:xfrm>
        </p:spPr>
        <p:txBody>
          <a:bodyPr/>
          <a:lstStyle/>
          <a:p>
            <a:r>
              <a:rPr lang="en-US" sz="2000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750985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552</Words>
  <Application>Microsoft Office PowerPoint</Application>
  <PresentationFormat>Affichage à l'écran (16:9)</PresentationFormat>
  <Paragraphs>89</Paragraphs>
  <Slides>20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Overpass</vt:lpstr>
      <vt:lpstr>Oxanium</vt:lpstr>
      <vt:lpstr>Oxanium Medium</vt:lpstr>
      <vt:lpstr>Times New Roman</vt:lpstr>
      <vt:lpstr>Tech Company Job Descriptions by Slidesgo</vt:lpstr>
      <vt:lpstr>TASK 4</vt:lpstr>
      <vt:lpstr>TABLE OF CONTENTS</vt:lpstr>
      <vt:lpstr>INTRODUCTION</vt:lpstr>
      <vt:lpstr>CONTEXT DIAGRAM</vt:lpstr>
      <vt:lpstr>COMPONENTS OF A CONTEXT DIAGRAM</vt:lpstr>
      <vt:lpstr>Présentation PowerPoint</vt:lpstr>
      <vt:lpstr>USE CASE DIAGRAM</vt:lpstr>
      <vt:lpstr>COMPONENTS OF THE USE CASE DIAGRAM</vt:lpstr>
      <vt:lpstr>Présentation PowerPoint</vt:lpstr>
      <vt:lpstr>CLASS DIAGRAM</vt:lpstr>
      <vt:lpstr>CLASSES IN OUR SYSTEM</vt:lpstr>
      <vt:lpstr>Présentation PowerPoint</vt:lpstr>
      <vt:lpstr>SEQUENCE DIAGRAM</vt:lpstr>
      <vt:lpstr>COMPONENTS OF THE SEQUENCE  DIAGRAM</vt:lpstr>
      <vt:lpstr>Présentation PowerPoint</vt:lpstr>
      <vt:lpstr>DEPLOYMENT DIAGRAM</vt:lpstr>
      <vt:lpstr>COMPONENTS OF THE DEPLOYMENT DIAGRAM</vt:lpstr>
      <vt:lpstr>Présentation PowerPoint</vt:lpstr>
      <vt:lpstr>CONCLUSION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4</dc:title>
  <dc:creator>Marie B</dc:creator>
  <cp:lastModifiedBy>KENNETH KOUETE</cp:lastModifiedBy>
  <cp:revision>6</cp:revision>
  <dcterms:modified xsi:type="dcterms:W3CDTF">2024-06-13T13:05:14Z</dcterms:modified>
</cp:coreProperties>
</file>